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312" r:id="rId2"/>
  </p:sldIdLst>
  <p:sldSz cx="10691813" cy="7920038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E59B"/>
    <a:srgbClr val="0000FF"/>
    <a:srgbClr val="DAF8F7"/>
    <a:srgbClr val="6EE4E1"/>
    <a:srgbClr val="660066"/>
    <a:srgbClr val="18827F"/>
    <a:srgbClr val="157573"/>
    <a:srgbClr val="1A8E8B"/>
    <a:srgbClr val="115F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2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028" y="66"/>
      </p:cViewPr>
      <p:guideLst>
        <p:guide orient="horz" pos="2494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6" d="100"/>
          <a:sy n="116" d="100"/>
        </p:scale>
        <p:origin x="23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BC09F2-85C5-4DCD-A395-2EB239CAAAD6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8C28F-EEBE-4D44-BFD1-13656DF109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76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96173"/>
            <a:ext cx="9088041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4159854"/>
            <a:ext cx="801886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2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41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21669"/>
            <a:ext cx="2305422" cy="671186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21669"/>
            <a:ext cx="6782619" cy="671186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12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974512"/>
            <a:ext cx="9221689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300194"/>
            <a:ext cx="9221689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08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108344"/>
            <a:ext cx="4544021" cy="5025191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75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21671"/>
            <a:ext cx="9221689" cy="1530841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941510"/>
            <a:ext cx="452313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893014"/>
            <a:ext cx="4523137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941510"/>
            <a:ext cx="4545413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893014"/>
            <a:ext cx="4545413" cy="42551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6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140341"/>
            <a:ext cx="541273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0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28002"/>
            <a:ext cx="3448388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140341"/>
            <a:ext cx="541273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376011"/>
            <a:ext cx="3448388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3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21671"/>
            <a:ext cx="9221689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108344"/>
            <a:ext cx="9221689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F5362-BF55-4ACA-89C6-14C4036E8A2A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340703"/>
            <a:ext cx="3608487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340703"/>
            <a:ext cx="2405658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1071F-5B40-4EBA-8F1A-D89D1D47A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13000"/>
                    </a14:imgEffect>
                    <a14:imgEffect>
                      <a14:colorTemperature colorTemp="7200"/>
                    </a14:imgEffect>
                    <a14:imgEffect>
                      <a14:saturation sat="0"/>
                    </a14:imgEffect>
                    <a14:imgEffect>
                      <a14:brightnessContrast bright="-3000" contrast="-1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051"/>
          <a:stretch/>
        </p:blipFill>
        <p:spPr>
          <a:xfrm>
            <a:off x="40193" y="54525"/>
            <a:ext cx="10553996" cy="7817949"/>
          </a:xfrm>
          <a:prstGeom prst="rect">
            <a:avLst/>
          </a:prstGeom>
          <a:solidFill>
            <a:srgbClr val="FFFF00"/>
          </a:solidFill>
          <a:effectLst>
            <a:glow rad="127000">
              <a:srgbClr val="FFFF00"/>
            </a:glow>
          </a:effectLst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35" y="126702"/>
            <a:ext cx="1049979" cy="1049979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16" y="265671"/>
            <a:ext cx="1594442" cy="91101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60" y="102089"/>
            <a:ext cx="776131" cy="1032816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225124" y="1346051"/>
            <a:ext cx="101841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2025-2026 BAHAR YARIYILI LİSANSÜSTÜ ÖĞRENCİ SEMİNERLERİ</a:t>
            </a:r>
          </a:p>
          <a:p>
            <a:pPr algn="r"/>
            <a:r>
              <a:rPr lang="tr-TR" sz="2400" b="1">
                <a:solidFill>
                  <a:srgbClr val="0000FF"/>
                </a:solidFill>
                <a:latin typeface="Akzidenz-Grotesk Next Light"/>
              </a:rPr>
              <a:t>ANASANAT DALI</a:t>
            </a:r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852" y="6648841"/>
            <a:ext cx="1161464" cy="1161464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4028993" y="54525"/>
            <a:ext cx="66628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Tarih: 15 Mayıs 2026</a:t>
            </a:r>
          </a:p>
          <a:p>
            <a:pPr algn="r"/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Saat: 10.00 – 15.30 </a:t>
            </a:r>
          </a:p>
          <a:p>
            <a:pPr algn="r"/>
            <a:r>
              <a:rPr lang="tr-TR" sz="2000" dirty="0">
                <a:solidFill>
                  <a:srgbClr val="0000FF"/>
                </a:solidFill>
                <a:latin typeface="Akzidenz-Grotesk Next Light"/>
              </a:rPr>
              <a:t>Yer:  GSF – Amfi 3</a:t>
            </a:r>
            <a:endParaRPr lang="tr-TR" sz="2000" dirty="0">
              <a:solidFill>
                <a:srgbClr val="0000FF"/>
              </a:solidFill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B4442E62-2E53-B0FE-918C-9DCD59FF40D5}"/>
              </a:ext>
            </a:extLst>
          </p:cNvPr>
          <p:cNvSpPr txBox="1"/>
          <p:nvPr/>
        </p:nvSpPr>
        <p:spPr>
          <a:xfrm>
            <a:off x="3311235" y="2346418"/>
            <a:ext cx="70406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Arzu LEYLAK					10.00</a:t>
            </a: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Stella Adler, monografik bir literatür incelemesi</a:t>
            </a:r>
          </a:p>
          <a:p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Gökhan DERBENT				10.45</a:t>
            </a: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Türk Tiyatro tarihi yazınında Meşrutiyet Tiyatrosu</a:t>
            </a:r>
          </a:p>
          <a:p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Doğa BEKTAŞ					11.30</a:t>
            </a: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Jean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Tardieu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oyunlarında grotesk ögeler</a:t>
            </a:r>
            <a:endParaRPr lang="tr-TR" sz="4000" b="1" dirty="0">
              <a:solidFill>
                <a:srgbClr val="0000FF"/>
              </a:solidFill>
              <a:latin typeface="Akzidenz-Grotesk Next Light"/>
            </a:endParaRPr>
          </a:p>
          <a:p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Orkun KOCABIYIKOĞLU			13.30</a:t>
            </a: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Metinden performansa: </a:t>
            </a:r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dramaturjik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olanın </a:t>
            </a: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hareket üzerinden düşünülmesi</a:t>
            </a:r>
          </a:p>
          <a:p>
            <a:endParaRPr lang="tr-TR" sz="2400" b="1" dirty="0">
              <a:solidFill>
                <a:srgbClr val="0000FF"/>
              </a:solidFill>
              <a:latin typeface="Akzidenz-Grotesk Next Light"/>
            </a:endParaRPr>
          </a:p>
          <a:p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Neslihan EKİM				14.15</a:t>
            </a:r>
          </a:p>
          <a:p>
            <a:r>
              <a:rPr lang="tr-TR" sz="2400" b="1" dirty="0" err="1">
                <a:solidFill>
                  <a:srgbClr val="0000FF"/>
                </a:solidFill>
                <a:latin typeface="Akzidenz-Grotesk Next Light"/>
              </a:rPr>
              <a:t>Metamodern</a:t>
            </a:r>
            <a:r>
              <a:rPr lang="tr-TR" sz="2400" b="1" dirty="0">
                <a:solidFill>
                  <a:srgbClr val="0000FF"/>
                </a:solidFill>
                <a:latin typeface="Akzidenz-Grotesk Next Light"/>
              </a:rPr>
              <a:t> dramaturgi</a:t>
            </a:r>
          </a:p>
        </p:txBody>
      </p:sp>
    </p:spTree>
    <p:extLst>
      <p:ext uri="{BB962C8B-B14F-4D97-AF65-F5344CB8AC3E}">
        <p14:creationId xmlns:p14="http://schemas.microsoft.com/office/powerpoint/2010/main" val="44283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1744</TotalTime>
  <Words>88</Words>
  <Application>Microsoft Office PowerPoint</Application>
  <PresentationFormat>Özel</PresentationFormat>
  <Paragraphs>20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Akzidenz-Grotesk Next Light</vt:lpstr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end.user</dc:creator>
  <cp:lastModifiedBy>Administrator</cp:lastModifiedBy>
  <cp:revision>231</cp:revision>
  <dcterms:created xsi:type="dcterms:W3CDTF">2022-05-23T10:38:10Z</dcterms:created>
  <dcterms:modified xsi:type="dcterms:W3CDTF">2026-05-08T10:11:31Z</dcterms:modified>
</cp:coreProperties>
</file>