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6"/>
  </p:handoutMasterIdLst>
  <p:sldIdLst>
    <p:sldId id="313" r:id="rId2"/>
    <p:sldId id="315" r:id="rId3"/>
    <p:sldId id="314" r:id="rId4"/>
    <p:sldId id="316" r:id="rId5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404" y="90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HEYKEL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74951" y="5571009"/>
            <a:ext cx="36939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</a:t>
            </a:r>
            <a:r>
              <a:rPr lang="tr-TR" sz="2000" b="1">
                <a:solidFill>
                  <a:srgbClr val="0000FF"/>
                </a:solidFill>
                <a:latin typeface="Akzidenz-Grotesk Next Light"/>
              </a:rPr>
              <a:t>: 15.05.2026</a:t>
            </a:r>
            <a:endParaRPr lang="tr-TR" sz="2000" b="1" dirty="0">
              <a:solidFill>
                <a:srgbClr val="0000FF"/>
              </a:solidFill>
              <a:latin typeface="Akzidenz-Grotesk Next Light"/>
            </a:endParaRP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10:30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GSF Binası 1 </a:t>
            </a:r>
            <a:r>
              <a:rPr lang="tr-TR" sz="2000" b="1" dirty="0" err="1">
                <a:solidFill>
                  <a:srgbClr val="0000FF"/>
                </a:solidFill>
                <a:latin typeface="Akzidenz-Grotesk Next Light"/>
              </a:rPr>
              <a:t>Nolu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 Heykel Atölyesi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623762"/>
            <a:ext cx="6219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Gülizar AKA </a:t>
            </a:r>
          </a:p>
          <a:p>
            <a:pPr lvl="0" algn="ctr"/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Jeff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Koons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ve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Kitschleşme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0943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HEYKEL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74951" y="5571009"/>
            <a:ext cx="36939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10:30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GSF Binası 1 </a:t>
            </a:r>
            <a:r>
              <a:rPr lang="tr-TR" sz="2000" b="1" dirty="0" err="1">
                <a:solidFill>
                  <a:srgbClr val="0000FF"/>
                </a:solidFill>
                <a:latin typeface="Akzidenz-Grotesk Next Light"/>
              </a:rPr>
              <a:t>Nolu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 Heykel Atölyesi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3623762"/>
            <a:ext cx="62190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Yaren TEMEL</a:t>
            </a:r>
          </a:p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Hale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Tenger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Sanatı Üzerine</a:t>
            </a:r>
            <a:endParaRPr kumimoji="0" lang="tr-TR" sz="24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kzidenz-Grotesk Next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7783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HEYKEL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74951" y="5571009"/>
            <a:ext cx="36939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10:30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GSF Binası 1 </a:t>
            </a:r>
            <a:r>
              <a:rPr lang="tr-TR" sz="2000" b="1" dirty="0" err="1">
                <a:solidFill>
                  <a:srgbClr val="0000FF"/>
                </a:solidFill>
                <a:latin typeface="Akzidenz-Grotesk Next Light"/>
              </a:rPr>
              <a:t>Nolu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 Heykel Atölyesi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971589"/>
            <a:ext cx="62190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Miray ARISOY</a:t>
            </a:r>
          </a:p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Henry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Moore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’ da Anne ve Çocuk Figürü Üzerinden Sembolik Anlatım ve Evrensel Form Arayışı</a:t>
            </a:r>
          </a:p>
        </p:txBody>
      </p:sp>
    </p:spTree>
    <p:extLst>
      <p:ext uri="{BB962C8B-B14F-4D97-AF65-F5344CB8AC3E}">
        <p14:creationId xmlns:p14="http://schemas.microsoft.com/office/powerpoint/2010/main" val="3367220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46182" y="1676515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2025-2026 BAHAR YARIYILI LİSANSÜSTÜ ÖĞRENCİ SEMİNERLERİ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kzidenz-Grotesk Next Light"/>
                <a:ea typeface="+mn-ea"/>
                <a:cs typeface="+mn-cs"/>
              </a:rPr>
              <a:t>HEYKEL ANASANAT DALI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5674951" y="5571009"/>
            <a:ext cx="36939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Tarih: 15.05.2026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Saat: 10:30</a:t>
            </a:r>
          </a:p>
          <a:p>
            <a:pPr lvl="0"/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Yer: GSF Binası 1 </a:t>
            </a:r>
            <a:r>
              <a:rPr lang="tr-TR" sz="2000" b="1" dirty="0" err="1">
                <a:solidFill>
                  <a:srgbClr val="0000FF"/>
                </a:solidFill>
                <a:latin typeface="Akzidenz-Grotesk Next Light"/>
              </a:rPr>
              <a:t>Nolu</a:t>
            </a:r>
            <a:r>
              <a:rPr lang="tr-TR" sz="2000" b="1" dirty="0">
                <a:solidFill>
                  <a:srgbClr val="0000FF"/>
                </a:solidFill>
                <a:latin typeface="Akzidenz-Grotesk Next Light"/>
              </a:rPr>
              <a:t> Heykel Atölyesi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149760" y="2971589"/>
            <a:ext cx="62190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Seher İNAN </a:t>
            </a:r>
          </a:p>
          <a:p>
            <a:pPr lvl="0" algn="ct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Çağdaş Heykelde Üslup Ve Kimlik Üzerine Değerlendirme </a:t>
            </a:r>
          </a:p>
        </p:txBody>
      </p:sp>
    </p:spTree>
    <p:extLst>
      <p:ext uri="{BB962C8B-B14F-4D97-AF65-F5344CB8AC3E}">
        <p14:creationId xmlns:p14="http://schemas.microsoft.com/office/powerpoint/2010/main" val="2614638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1455</TotalTime>
  <Words>132</Words>
  <Application>Microsoft Office PowerPoint</Application>
  <PresentationFormat>Özel</PresentationFormat>
  <Paragraphs>28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Akzidenz-Grotesk Next Light</vt:lpstr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Administrator</cp:lastModifiedBy>
  <cp:revision>234</cp:revision>
  <dcterms:created xsi:type="dcterms:W3CDTF">2022-05-23T10:38:10Z</dcterms:created>
  <dcterms:modified xsi:type="dcterms:W3CDTF">2026-04-24T07:40:11Z</dcterms:modified>
</cp:coreProperties>
</file>