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2"/>
  </p:handoutMasterIdLst>
  <p:sldIdLst>
    <p:sldId id="314" r:id="rId2"/>
    <p:sldId id="318" r:id="rId3"/>
    <p:sldId id="312" r:id="rId4"/>
    <p:sldId id="321" r:id="rId5"/>
    <p:sldId id="317" r:id="rId6"/>
    <p:sldId id="313" r:id="rId7"/>
    <p:sldId id="315" r:id="rId8"/>
    <p:sldId id="316" r:id="rId9"/>
    <p:sldId id="320" r:id="rId10"/>
    <p:sldId id="319" r:id="rId11"/>
  </p:sldIdLst>
  <p:sldSz cx="10691813" cy="7920038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4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E59B"/>
    <a:srgbClr val="0000FF"/>
    <a:srgbClr val="DAF8F7"/>
    <a:srgbClr val="6EE4E1"/>
    <a:srgbClr val="660066"/>
    <a:srgbClr val="18827F"/>
    <a:srgbClr val="157573"/>
    <a:srgbClr val="1A8E8B"/>
    <a:srgbClr val="115F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338" y="90"/>
      </p:cViewPr>
      <p:guideLst>
        <p:guide orient="horz" pos="2494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6" d="100"/>
          <a:sy n="116" d="100"/>
        </p:scale>
        <p:origin x="23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C09F2-85C5-4DCD-A395-2EB239CAAAD6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8C28F-EEBE-4D44-BFD1-13656DF10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6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96173"/>
            <a:ext cx="9088041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4159854"/>
            <a:ext cx="8018860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20" indent="0" algn="ctr">
              <a:buNone/>
              <a:defRPr sz="2310"/>
            </a:lvl2pPr>
            <a:lvl3pPr marL="1056041" indent="0" algn="ctr">
              <a:buNone/>
              <a:defRPr sz="2079"/>
            </a:lvl3pPr>
            <a:lvl4pPr marL="1584061" indent="0" algn="ctr">
              <a:buNone/>
              <a:defRPr sz="1848"/>
            </a:lvl4pPr>
            <a:lvl5pPr marL="2112081" indent="0" algn="ctr">
              <a:buNone/>
              <a:defRPr sz="1848"/>
            </a:lvl5pPr>
            <a:lvl6pPr marL="2640101" indent="0" algn="ctr">
              <a:buNone/>
              <a:defRPr sz="1848"/>
            </a:lvl6pPr>
            <a:lvl7pPr marL="3168122" indent="0" algn="ctr">
              <a:buNone/>
              <a:defRPr sz="1848"/>
            </a:lvl7pPr>
            <a:lvl8pPr marL="3696142" indent="0" algn="ctr">
              <a:buNone/>
              <a:defRPr sz="1848"/>
            </a:lvl8pPr>
            <a:lvl9pPr marL="4224162" indent="0" algn="ctr">
              <a:buNone/>
              <a:defRPr sz="1848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2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17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21669"/>
            <a:ext cx="2305422" cy="6711866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21669"/>
            <a:ext cx="6782619" cy="6711866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7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12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974512"/>
            <a:ext cx="9221689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300194"/>
            <a:ext cx="9221689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/>
                </a:solidFill>
              </a:defRPr>
            </a:lvl1pPr>
            <a:lvl2pPr marL="52802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4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6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8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10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1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14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16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08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75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21671"/>
            <a:ext cx="9221689" cy="1530841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941510"/>
            <a:ext cx="4523137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893014"/>
            <a:ext cx="4523137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941510"/>
            <a:ext cx="4545413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893014"/>
            <a:ext cx="4545413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7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68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140341"/>
            <a:ext cx="5412730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0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140341"/>
            <a:ext cx="5412730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20" indent="0">
              <a:buNone/>
              <a:defRPr sz="3234"/>
            </a:lvl2pPr>
            <a:lvl3pPr marL="1056041" indent="0">
              <a:buNone/>
              <a:defRPr sz="2772"/>
            </a:lvl3pPr>
            <a:lvl4pPr marL="1584061" indent="0">
              <a:buNone/>
              <a:defRPr sz="2310"/>
            </a:lvl4pPr>
            <a:lvl5pPr marL="2112081" indent="0">
              <a:buNone/>
              <a:defRPr sz="2310"/>
            </a:lvl5pPr>
            <a:lvl6pPr marL="2640101" indent="0">
              <a:buNone/>
              <a:defRPr sz="2310"/>
            </a:lvl6pPr>
            <a:lvl7pPr marL="3168122" indent="0">
              <a:buNone/>
              <a:defRPr sz="2310"/>
            </a:lvl7pPr>
            <a:lvl8pPr marL="3696142" indent="0">
              <a:buNone/>
              <a:defRPr sz="2310"/>
            </a:lvl8pPr>
            <a:lvl9pPr marL="4224162" indent="0">
              <a:buNone/>
              <a:defRPr sz="231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03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21671"/>
            <a:ext cx="9221689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108344"/>
            <a:ext cx="9221689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340703"/>
            <a:ext cx="3608487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TEKSTİL VE MODA TASARIMI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627876"/>
            <a:ext cx="3779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Tarih:29 Nisan 2026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 13:00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GSF Binası 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Dokuma Atölyesi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282864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Buse SİNEM TEKİN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Hızlı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Moda Atıklarının Geri Kazanım ve İleri Dönüşüm Potansiyelleri, Örnek Çalışmalar</a:t>
            </a:r>
            <a:endParaRPr kumimoji="0" lang="tr-TR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45324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TEKSTİL VE MODA TASARIMI ANASANAT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633178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 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22.05.2026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</a:t>
            </a:r>
            <a:r>
              <a:rPr kumimoji="0" lang="tr-TR" sz="20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11.00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GSF Binası 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Derslik 8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470180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Kardelen AYDIN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Tekstil ve Moda Tasarımında Boşluk, Doluluk Kavramları</a:t>
            </a:r>
            <a:endParaRPr kumimoji="0" lang="tr-TR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/>
            </a:endParaRPr>
          </a:p>
        </p:txBody>
      </p:sp>
    </p:spTree>
    <p:extLst>
      <p:ext uri="{BB962C8B-B14F-4D97-AF65-F5344CB8AC3E}">
        <p14:creationId xmlns:p14="http://schemas.microsoft.com/office/powerpoint/2010/main" val="3287966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TEKSTİL VE MODA TASARIMI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633178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 05.05.2026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 15:00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GSF Binası 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Amfi 2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470180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İREM 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BAYDAR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Eko Tasarım Perspektifinden Tekstil Ve Moda Tasarımında Güncel Yaklaşımlar</a:t>
            </a:r>
            <a:endParaRPr kumimoji="0" lang="tr-TR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4105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TEKSTİL VE MODA TASARIMI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40564" y="5633178"/>
            <a:ext cx="38282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0000FF"/>
                </a:solidFill>
                <a:latin typeface="Akzidenz-Grotesk Next Light"/>
              </a:rPr>
              <a:t>Tarih: 08 Mayıs 2026</a:t>
            </a:r>
          </a:p>
          <a:p>
            <a:r>
              <a:rPr lang="tr-TR" sz="2000" dirty="0">
                <a:solidFill>
                  <a:srgbClr val="0000FF"/>
                </a:solidFill>
                <a:latin typeface="Akzidenz-Grotesk Next Light"/>
              </a:rPr>
              <a:t>Saat: 10:30</a:t>
            </a:r>
          </a:p>
          <a:p>
            <a:r>
              <a:rPr lang="tr-TR" sz="2000" dirty="0" smtClean="0">
                <a:solidFill>
                  <a:srgbClr val="0000FF"/>
                </a:solidFill>
                <a:latin typeface="Akzidenz-Grotesk Next Light"/>
              </a:rPr>
              <a:t>Yer: GSF Binası </a:t>
            </a:r>
            <a:r>
              <a:rPr lang="tr-TR" sz="2000" dirty="0">
                <a:solidFill>
                  <a:srgbClr val="0000FF"/>
                </a:solidFill>
                <a:latin typeface="Akzidenz-Grotesk Next Light"/>
              </a:rPr>
              <a:t>Moda Giyim Atölyesi</a:t>
            </a:r>
            <a:endParaRPr lang="tr-TR" sz="2000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285515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Bilgi ÖZEN YALÇIN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Moda Tarihinde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Krinolin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: 19.Yüzyıl Kadın Giyiminde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Silüet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ve Yapısal Dönüşüm</a:t>
            </a:r>
            <a:endParaRPr lang="tr-TR" sz="4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830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651620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TEKSTİL VE MODA TASARIMI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387450" y="5627876"/>
            <a:ext cx="398140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 11.05.2026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 15:30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GSF Binası 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DEU GSF Binası Derslik 10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282864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Zeynep Aslı YILDIRIM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Kültürel Bellek ve Kimlik İnşası Bağlamında Bhutan Kültürünün Analitik Değerlendirmesi</a:t>
            </a:r>
            <a:endParaRPr kumimoji="0" lang="tr-TR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7456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TEKSTİL</a:t>
            </a:r>
            <a:r>
              <a:rPr kumimoji="0" lang="tr-TR" sz="2400" b="1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VE MODA TASARIMI 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ANASANAT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772212" y="5633178"/>
            <a:ext cx="35966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Tarih:12 Mayıs 2026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Saat:13.00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GSF Binası 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Derslik 3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470180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Gaye 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KİRMİTÇİ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Tasarım ve Sanat Alanında Yünün Kullanımına Örnekler</a:t>
            </a: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7767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TEKSTİL</a:t>
            </a:r>
            <a:r>
              <a:rPr kumimoji="0" lang="tr-TR" sz="2400" b="1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VE MODA TASARIMI 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ANASANAT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613716" y="5325402"/>
            <a:ext cx="37551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 14 Mayıs 2026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 13.00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GSF Binası 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Moda Giyim 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Tasarımı 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Atölyesi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131627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Buğra AKYEL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Art </a:t>
            </a:r>
            <a:r>
              <a:rPr kumimoji="0" lang="tr-T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Deco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Mimarisi Kütle Ve Geometri Unsurlarının Giysi Tasarım Konstrüksiyonunda Kullanımı</a:t>
            </a:r>
            <a:endParaRPr kumimoji="0" lang="tr-TR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8982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TEKSTİL VE MODA TASARIMI ANASANAT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230368" y="5633178"/>
            <a:ext cx="41384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 14 Mayıs 2026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 13.30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GSF Binası 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Moda Giyim 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Tasarımı 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Atölyesi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470180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Ecem Yıldız BORÇİN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Empresyonist </a:t>
            </a:r>
            <a:r>
              <a:rPr kumimoji="0" lang="tr-T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Claude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</a:t>
            </a:r>
            <a:r>
              <a:rPr kumimoji="0" lang="tr-T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Monet’nin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Tekstil Ve Moda Tasarımına Yansıması</a:t>
            </a:r>
            <a:endParaRPr kumimoji="0" lang="tr-TR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301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TEKSTİL VE MODA TASARIMI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633178"/>
            <a:ext cx="3779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 18 Mayıs 2026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 10:30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GSF Binası </a:t>
            </a:r>
            <a:r>
              <a:rPr kumimoji="0" lang="tr-TR" sz="20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GSF Binası Derslik 7</a:t>
            </a:r>
            <a:endParaRPr kumimoji="0" lang="tr-TR" sz="20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470180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Gamze KESKİN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Psikolojik Manipülasyon Aracı Olarak Moda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3348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TEKSTİL VE MODA TASARIMI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725511"/>
            <a:ext cx="3779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 18 Mayıs 2026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 11:00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GSF Binası </a:t>
            </a:r>
            <a:r>
              <a:rPr kumimoji="0" lang="tr-TR" sz="18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GSF Binası Derslik 7</a:t>
            </a:r>
            <a:endParaRPr kumimoji="0" lang="tr-TR" sz="18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331681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Şafak ÜNER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Marakeş’in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Kültürel Estetiğinin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Yves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Saint </a:t>
            </a:r>
            <a:r>
              <a:rPr kumimoji="0" lang="tr-T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Laurent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Tasarımlarındaki Etkileri</a:t>
            </a:r>
          </a:p>
        </p:txBody>
      </p:sp>
    </p:spTree>
    <p:extLst>
      <p:ext uri="{BB962C8B-B14F-4D97-AF65-F5344CB8AC3E}">
        <p14:creationId xmlns:p14="http://schemas.microsoft.com/office/powerpoint/2010/main" val="886788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1451</TotalTime>
  <Words>374</Words>
  <Application>Microsoft Office PowerPoint</Application>
  <PresentationFormat>Özel</PresentationFormat>
  <Paragraphs>71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Akzidenz-Grotesk Next Light</vt:lpstr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end.user</dc:creator>
  <cp:lastModifiedBy>Lütfiye Kol</cp:lastModifiedBy>
  <cp:revision>232</cp:revision>
  <dcterms:created xsi:type="dcterms:W3CDTF">2022-05-23T10:38:10Z</dcterms:created>
  <dcterms:modified xsi:type="dcterms:W3CDTF">2026-03-24T06:18:23Z</dcterms:modified>
</cp:coreProperties>
</file>