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315" r:id="rId2"/>
    <p:sldId id="313" r:id="rId3"/>
    <p:sldId id="312" r:id="rId4"/>
    <p:sldId id="314" r:id="rId5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                   SERAMİK ve CAM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894132" y="5325402"/>
            <a:ext cx="3474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13.05.2026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14.30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Seramik Derslik 1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3162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Tuğçe ÖZDEMİR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Menemen Kilinin Seramik Sır ve Bünyelerindeki Renklendirici Etkilerinin İncelenmesi 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02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                   SERAMİK ve CAM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845364" y="5448512"/>
            <a:ext cx="3523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13.05.2026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14.50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Seramik Derslik 1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377847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Irmak DEMİREL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Biyomimikri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Yaklaşımı ile Seramik Sanatında Doğadan İlham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182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                   SERAMİK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VE CAM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845364" y="5448512"/>
            <a:ext cx="3523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Tarih: 13.05.2026</a:t>
            </a:r>
          </a:p>
          <a:p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Saat: 15:10</a:t>
            </a:r>
          </a:p>
          <a:p>
            <a:r>
              <a:rPr lang="tr-TR" sz="2000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Seramik Derslik 1</a:t>
            </a:r>
            <a:endParaRPr lang="tr-TR" sz="2000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377847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Beyza Nur MACİT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Figüratif Seramikte Geleneksel Sembolizm</a:t>
            </a:r>
            <a:endParaRPr lang="tr-TR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59187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                   SERAMİK ve CAM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747828" y="5448512"/>
            <a:ext cx="3621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13.05.2026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15:30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Seramik</a:t>
            </a:r>
            <a:r>
              <a:rPr kumimoji="0" lang="tr-TR" sz="20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Derslik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1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93182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Şeyma ERZURUMLOĞLU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Tire Geleneksel El Sanatlarında Motif Kullanımı ve Seramik Yüzey Tasarımına Etkileri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22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1447</TotalTime>
  <Words>140</Words>
  <Application>Microsoft Office PowerPoint</Application>
  <PresentationFormat>Özel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235</cp:revision>
  <dcterms:created xsi:type="dcterms:W3CDTF">2022-05-23T10:38:10Z</dcterms:created>
  <dcterms:modified xsi:type="dcterms:W3CDTF">2026-03-24T06:16:37Z</dcterms:modified>
</cp:coreProperties>
</file>