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3"/>
  </p:handoutMasterIdLst>
  <p:sldIdLst>
    <p:sldId id="333" r:id="rId2"/>
    <p:sldId id="335" r:id="rId3"/>
    <p:sldId id="326" r:id="rId4"/>
    <p:sldId id="332" r:id="rId5"/>
    <p:sldId id="327" r:id="rId6"/>
    <p:sldId id="331" r:id="rId7"/>
    <p:sldId id="339" r:id="rId8"/>
    <p:sldId id="338" r:id="rId9"/>
    <p:sldId id="344" r:id="rId10"/>
    <p:sldId id="343" r:id="rId11"/>
    <p:sldId id="341" r:id="rId12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FFE59B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68908" y="51044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99135" y="1540887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17749" y="5448512"/>
            <a:ext cx="37511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15.00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046657" y="2532898"/>
            <a:ext cx="7436611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İLAYDA ÜREL AKBOĞA</a:t>
            </a:r>
          </a:p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Sezgisellikten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Akıllı Etkileşime: Yapay Zekâ Çağında Tasarımcı-Sistem Ortaklığıyla Geliştirilen Duygu Temelli (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Affective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UI) ve Dinamik Olarak Uyarlanabilir (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Adaptive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)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Arayüz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ve Deneyim Tasarımı Paradigması</a:t>
            </a:r>
          </a:p>
        </p:txBody>
      </p:sp>
    </p:spTree>
    <p:extLst>
      <p:ext uri="{BB962C8B-B14F-4D97-AF65-F5344CB8AC3E}">
        <p14:creationId xmlns:p14="http://schemas.microsoft.com/office/powerpoint/2010/main" val="1525016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99135" y="146116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76682" y="5448512"/>
            <a:ext cx="37921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17.15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231698"/>
            <a:ext cx="621909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EKİN OYMAK</a:t>
            </a:r>
          </a:p>
          <a:p>
            <a:pPr algn="ctr"/>
            <a:r>
              <a:rPr lang="tr-TR" sz="2400" b="1" dirty="0" err="1" smtClean="0">
                <a:solidFill>
                  <a:srgbClr val="0000FF"/>
                </a:solidFill>
                <a:latin typeface="Akzidenz-Grotesk Next Light"/>
              </a:rPr>
              <a:t>Junji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kzidenz-Grotesk Next Light"/>
              </a:rPr>
              <a:t>İto’nun</a:t>
            </a:r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 Eserlerinde Tekinsizliğin Görsel </a:t>
            </a:r>
            <a:r>
              <a:rPr lang="tr-TR" sz="2400" b="1" dirty="0" err="1" smtClean="0">
                <a:solidFill>
                  <a:srgbClr val="0000FF"/>
                </a:solidFill>
                <a:latin typeface="Akzidenz-Grotesk Next Light"/>
              </a:rPr>
              <a:t>İnşaası</a:t>
            </a:r>
            <a:endParaRPr lang="tr-TR" sz="2400" b="1" dirty="0" smtClean="0">
              <a:solidFill>
                <a:srgbClr val="0000FF"/>
              </a:solidFill>
              <a:latin typeface="Akzidenz-Grotesk Next Light"/>
            </a:endParaRPr>
          </a:p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 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1625316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99135" y="146116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62024" y="5448512"/>
            <a:ext cx="37068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cs typeface="Calibri" panose="020F0502020204030204" pitchFamily="34" charset="0"/>
              </a:rPr>
              <a:t>17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.30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231698"/>
            <a:ext cx="621909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BERAT ONUR  TAŞÇI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Dark Fantasy Estetiği Bağlamında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Elden Ring Oyununun Görsel Tasarım Analizi</a:t>
            </a:r>
          </a:p>
        </p:txBody>
      </p:sp>
    </p:spTree>
    <p:extLst>
      <p:ext uri="{BB962C8B-B14F-4D97-AF65-F5344CB8AC3E}">
        <p14:creationId xmlns:p14="http://schemas.microsoft.com/office/powerpoint/2010/main" val="67364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566058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058" y="6533338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862559" y="5333009"/>
            <a:ext cx="33894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15.15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4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11061"/>
            <a:ext cx="610229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SILA TOPÇU</a:t>
            </a:r>
            <a:endParaRPr lang="tr-TR" sz="24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Ağ Toplumu ve Sanatın Dönüşümü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944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68907" y="51044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1" y="158620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892388" y="5448512"/>
            <a:ext cx="347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15.30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109554"/>
            <a:ext cx="621909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HİDAYET BERBER</a:t>
            </a:r>
          </a:p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Algoritmik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Tasarım Pratiği: Chris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Marker’ın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Bellek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Mimarisi’nden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Yapay Zekanın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Olasıklar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Uzayına</a:t>
            </a:r>
          </a:p>
        </p:txBody>
      </p:sp>
    </p:spTree>
    <p:extLst>
      <p:ext uri="{BB962C8B-B14F-4D97-AF65-F5344CB8AC3E}">
        <p14:creationId xmlns:p14="http://schemas.microsoft.com/office/powerpoint/2010/main" val="340873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99135" y="1540887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30034" y="5448512"/>
            <a:ext cx="38388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15.45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271561"/>
            <a:ext cx="621909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GÖKDENİZ OLUŞ AKTEKİN</a:t>
            </a:r>
          </a:p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Postmodern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Çevre Hareketlerinin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Güncel Sanat Pratikleri Üzerindeki Etkileri </a:t>
            </a:r>
          </a:p>
        </p:txBody>
      </p:sp>
    </p:spTree>
    <p:extLst>
      <p:ext uri="{BB962C8B-B14F-4D97-AF65-F5344CB8AC3E}">
        <p14:creationId xmlns:p14="http://schemas.microsoft.com/office/powerpoint/2010/main" val="927394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99135" y="1540887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78804" y="5448512"/>
            <a:ext cx="3790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16.00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271561"/>
            <a:ext cx="621909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MİRAY ERDEVE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Sanatsal Üretimde Anı ve Belleğin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Malzeme Olarak Kullanımı </a:t>
            </a:r>
          </a:p>
        </p:txBody>
      </p:sp>
    </p:spTree>
    <p:extLst>
      <p:ext uri="{BB962C8B-B14F-4D97-AF65-F5344CB8AC3E}">
        <p14:creationId xmlns:p14="http://schemas.microsoft.com/office/powerpoint/2010/main" val="2159091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68908" y="51044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99135" y="1540887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93778" y="5448512"/>
            <a:ext cx="3775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16.15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902230"/>
            <a:ext cx="621909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TOLUNAY KARAVAR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Dijital Oyunlarda Görsel Yönlendirme Tasarımı: 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Level Design İçinde Oyuncu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Navigasyonunun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İncelenmesi </a:t>
            </a:r>
          </a:p>
        </p:txBody>
      </p:sp>
    </p:spTree>
    <p:extLst>
      <p:ext uri="{BB962C8B-B14F-4D97-AF65-F5344CB8AC3E}">
        <p14:creationId xmlns:p14="http://schemas.microsoft.com/office/powerpoint/2010/main" val="3063813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99135" y="1499111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790690" y="5448512"/>
            <a:ext cx="35781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16.30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250673"/>
            <a:ext cx="621909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SULTAN SUDE KARANLIK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Buluntu Fotoğraflar Aracılığıyla Kolajda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Kolektif Belleğin Yeniden Kurgulanması</a:t>
            </a:r>
          </a:p>
        </p:txBody>
      </p:sp>
    </p:spTree>
    <p:extLst>
      <p:ext uri="{BB962C8B-B14F-4D97-AF65-F5344CB8AC3E}">
        <p14:creationId xmlns:p14="http://schemas.microsoft.com/office/powerpoint/2010/main" val="104539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99135" y="146116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49832" y="5448512"/>
            <a:ext cx="37190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16.45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047032"/>
            <a:ext cx="621909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KENAN ERDOĞAN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Kurban Grubu Albüm Kapaklarının </a:t>
            </a:r>
          </a:p>
          <a:p>
            <a:pPr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Göstergebilimsel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Açıdan İncelenmesi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0485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99135" y="1461160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SANAT VE TASARIM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747368" y="5448512"/>
            <a:ext cx="36214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</a:t>
            </a:r>
            <a:r>
              <a:rPr lang="tr-TR" sz="2000" b="1" dirty="0">
                <a:solidFill>
                  <a:srgbClr val="0000FF"/>
                </a:solidFill>
                <a:effectLst/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13 Mayıs 2026</a:t>
            </a:r>
            <a:endParaRPr lang="tr-TR" sz="2000" b="1" dirty="0">
              <a:solidFill>
                <a:srgbClr val="0000FF"/>
              </a:solidFill>
              <a:effectLst/>
              <a:latin typeface="Akzidenz-Grotesk Next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  <a:ea typeface="Calibri" panose="020F0502020204030204" pitchFamily="34" charset="0"/>
                <a:cs typeface="Calibri" panose="020F0502020204030204" pitchFamily="34" charset="0"/>
              </a:rPr>
              <a:t>17.00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Yer: GSF Binası 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Derslik 4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231698"/>
            <a:ext cx="6219092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GÖKTUĞ DURU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Çizgi Filmlerde Şiddetin Sevimli ve Mizahi Temsiller Yoluyla Normalleştirilmesi</a:t>
            </a:r>
          </a:p>
        </p:txBody>
      </p:sp>
    </p:spTree>
    <p:extLst>
      <p:ext uri="{BB962C8B-B14F-4D97-AF65-F5344CB8AC3E}">
        <p14:creationId xmlns:p14="http://schemas.microsoft.com/office/powerpoint/2010/main" val="3751996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1718</TotalTime>
  <Words>398</Words>
  <Application>Microsoft Office PowerPoint</Application>
  <PresentationFormat>Özel</PresentationFormat>
  <Paragraphs>86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Akzidenz-Grotesk Next Light</vt:lpstr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244</cp:revision>
  <dcterms:created xsi:type="dcterms:W3CDTF">2022-05-23T10:38:10Z</dcterms:created>
  <dcterms:modified xsi:type="dcterms:W3CDTF">2026-03-24T06:15:29Z</dcterms:modified>
</cp:coreProperties>
</file>