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7"/>
  </p:handoutMasterIdLst>
  <p:sldIdLst>
    <p:sldId id="312" r:id="rId2"/>
    <p:sldId id="313" r:id="rId3"/>
    <p:sldId id="314" r:id="rId4"/>
    <p:sldId id="315" r:id="rId5"/>
    <p:sldId id="316" r:id="rId6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269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14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SAHNE SANATLARI ANASANAT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120637" y="5017012"/>
            <a:ext cx="42482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10.00 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 Sabancı Kültür Merkezi, Yüzbaşı Şerafettin Salonu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96865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Arzu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LEYLAK</a:t>
            </a: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Stella Adler, Monografik Bir Literatür İncelemesi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SAHNE SANATLARI ANASANAT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4919681" y="5017012"/>
            <a:ext cx="44491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10.45 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 Sabancı Kültür Merkezi, Yüzbaşı Şerafettin Salonu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96865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Gökhan DERBENT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Türk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Tiyatro 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Tarihi Yazınında Meşrutiyet Tiyatrosu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18942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SAHNE SANATLARI ANASANAT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178988" y="5131915"/>
            <a:ext cx="4189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11.30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 Sabancı Kültür Merkezi, Yüzbaşı Şerafettin Salonu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054317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Doğa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BEKTAŞ	</a:t>
            </a:r>
            <a:endParaRPr lang="tr-TR" sz="2400" b="1" dirty="0" smtClean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Jean </a:t>
            </a:r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Tardieu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Oyunlarında Grotesk Ögeler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12724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SAHNE SANATLARI ANASANAT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083454" y="5057797"/>
            <a:ext cx="4285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13.30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 Sabancı Kültür Merkezi, Yüzbaşı Şerafettin Salonu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017258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Orkun KOCABIYIKOĞLU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Metinden Performansa: </a:t>
            </a:r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Dramaturjik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Olanın </a:t>
            </a: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Hareket Üzerinden Düşünülmesi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74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SAHNE SANATLARI ANASANAT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056158" y="4982436"/>
            <a:ext cx="4312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14.15 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 Sabancı Kültür Merkezi, Yüzbaşı Şerafettin Salonu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66449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	Neslihan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EKİM	</a:t>
            </a:r>
          </a:p>
          <a:p>
            <a:pPr algn="ctr"/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Metamodern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Dramaturgi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2142839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1755</TotalTime>
  <Words>176</Words>
  <Application>Microsoft Office PowerPoint</Application>
  <PresentationFormat>Özel</PresentationFormat>
  <Paragraphs>36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233</cp:revision>
  <dcterms:created xsi:type="dcterms:W3CDTF">2022-05-23T10:38:10Z</dcterms:created>
  <dcterms:modified xsi:type="dcterms:W3CDTF">2026-03-23T10:31:48Z</dcterms:modified>
</cp:coreProperties>
</file>