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7"/>
  </p:handoutMasterIdLst>
  <p:sldIdLst>
    <p:sldId id="312" r:id="rId2"/>
    <p:sldId id="313" r:id="rId3"/>
    <p:sldId id="314" r:id="rId4"/>
    <p:sldId id="315" r:id="rId5"/>
    <p:sldId id="316" r:id="rId6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E59B"/>
    <a:srgbClr val="0000FF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MÜZİK TEKNOLOJİSİ BİLİM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21.05.2026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10.00</a:t>
            </a: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Ses Kayıt Stüdyosu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162097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Cihan Eren YILMAZ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Amfi Modellemede White-Box Devre Analizi ve Black-Box Makine Öğrenmesi Yaklaşımlarının Karşılaştırmalı Analizi</a:t>
            </a:r>
            <a:endParaRPr lang="tr-TR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68908" y="102089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MÜZİK TEKNOLOJİSİ BİLİM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21.05.2026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11.30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Ses Kayıt Stüdyosu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415314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Hayrettin GÖNÜL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Yapay Zeka Üretimi Müziklerin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Sahiplik ve Telif Sorunu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104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 panose="02000503000000020003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 panose="02000503000000020003"/>
              </a:rPr>
              <a:t>MÜZİK TEKNOLOJİSİ BİLİM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 panose="02000503000000020003"/>
              </a:rPr>
              <a:t>Tarih: 20.05.2026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 panose="02000503000000020003"/>
              </a:rPr>
              <a:t>Saat: 10.30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 panose="02000503000000020003"/>
              </a:rPr>
              <a:t>Yer: GSF Binası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 panose="02000503000000020003"/>
              </a:rPr>
              <a:t>Ses Kayıt Stüdyosu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162097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 panose="02000503000000020003"/>
              </a:rPr>
              <a:t>İlker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 panose="02000503000000020003"/>
              </a:rPr>
              <a:t>KAPLAN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 panose="02000503000000020003"/>
              </a:rPr>
              <a:t>Yeni Nesil Kahve Dükkanlarında Konuşma Anlaşılırlığı Ve Müzik Seviyesi Ölçümleri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 panose="02000503000000020003"/>
            </a:endParaRPr>
          </a:p>
        </p:txBody>
      </p:sp>
    </p:spTree>
    <p:extLst>
      <p:ext uri="{BB962C8B-B14F-4D97-AF65-F5344CB8AC3E}">
        <p14:creationId xmlns:p14="http://schemas.microsoft.com/office/powerpoint/2010/main" val="2513468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MÜZİK TEKNOLOJİSİ BİLİM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325402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20.05.2026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11:30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Doç. Dr. Suat Vergili Odası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2977432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Pusat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YILDIZ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Stüdyolarda Çalışma Masası Yüzeyinden Kaynaklanan Yansımaların Dinleme Noktasındaki Duyuma Etkileri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73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MÜZİK TEKNOLOJİSİ BİLİM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325402"/>
            <a:ext cx="3779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20.05.2026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10.00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GSF Binası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Prof. Dr. Feridun </a:t>
            </a:r>
            <a:r>
              <a:rPr kumimoji="0" lang="tr-T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Öziş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Odası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2792766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Şule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İPEKÇİ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Farklı Tasarıma Sahip Mekanların Simülasyon Ortamında Elde Edilen Ses Örneklerinin Karşılaştırılması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810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1446</TotalTime>
  <Words>185</Words>
  <Application>Microsoft Office PowerPoint</Application>
  <PresentationFormat>Özel</PresentationFormat>
  <Paragraphs>36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231</cp:revision>
  <dcterms:created xsi:type="dcterms:W3CDTF">2022-05-23T10:38:10Z</dcterms:created>
  <dcterms:modified xsi:type="dcterms:W3CDTF">2026-03-24T06:12:03Z</dcterms:modified>
</cp:coreProperties>
</file>