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7"/>
  </p:handoutMasterIdLst>
  <p:sldIdLst>
    <p:sldId id="312" r:id="rId2"/>
    <p:sldId id="313" r:id="rId3"/>
    <p:sldId id="314" r:id="rId4"/>
    <p:sldId id="315" r:id="rId5"/>
    <p:sldId id="316" r:id="rId6"/>
  </p:sldIdLst>
  <p:sldSz cx="10691813" cy="7920038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00"/>
    <a:srgbClr val="FFE59B"/>
    <a:srgbClr val="DAF8F7"/>
    <a:srgbClr val="6EE4E1"/>
    <a:srgbClr val="660066"/>
    <a:srgbClr val="18827F"/>
    <a:srgbClr val="157573"/>
    <a:srgbClr val="1A8E8B"/>
    <a:srgbClr val="115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38" y="84"/>
      </p:cViewPr>
      <p:guideLst>
        <p:guide orient="horz" pos="2494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09F2-85C5-4DCD-A395-2EB239CAAAD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28F-EEBE-4D44-BFD1-13656DF10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96173"/>
            <a:ext cx="9088041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4159854"/>
            <a:ext cx="80188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21669"/>
            <a:ext cx="2305422" cy="671186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21669"/>
            <a:ext cx="6782619" cy="671186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1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974512"/>
            <a:ext cx="9221689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300194"/>
            <a:ext cx="9221689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21671"/>
            <a:ext cx="9221689" cy="153084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941510"/>
            <a:ext cx="452313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893014"/>
            <a:ext cx="4523137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941510"/>
            <a:ext cx="4545413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893014"/>
            <a:ext cx="4545413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140341"/>
            <a:ext cx="541273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140341"/>
            <a:ext cx="541273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21671"/>
            <a:ext cx="9221689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108344"/>
            <a:ext cx="9221689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362-BF55-4ACA-89C6-14C4036E8A2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340703"/>
            <a:ext cx="360848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022" y="0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MÜZİK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4939931"/>
            <a:ext cx="37798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18.05.2016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15:00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DEU Devlet Konservatuvarı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3. Kat Toplantı Odası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123557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Ahmet EREN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Çağdaş Müzik Tekniklerinin Keman Notasyonu Üzerinden Gösterimi</a:t>
            </a:r>
            <a:endParaRPr lang="tr-TR" sz="4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3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MÜZİK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10489" y="5263233"/>
            <a:ext cx="38583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20.05.2026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12:00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Devlet Konservatuvarı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3. Kat Toplantı Salonu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100542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Deniz TAN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Orkestra Şefliğinde Vuruş Tekniklerinin Bireysel Farklarla Şekillenmesi: Kişisel Stil ve Standart Teknik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2485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MÜZİK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ANASANAT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 </a:t>
            </a:r>
            <a:r>
              <a:rPr kumimoji="0" lang="tr-TR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DALI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263233"/>
            <a:ext cx="3779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Tarih: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28.04.2026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Saat: 12.15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Yer: Konservatuvar Binası Kat:3 Toplantı Salonu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162097"/>
            <a:ext cx="62190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Derin HALIÇINARLI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Arnold </a:t>
            </a:r>
            <a:r>
              <a:rPr kumimoji="0" lang="tr-TR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Schoenberg'in</a:t>
            </a:r>
            <a:r>
              <a:rPr kumimoji="0" lang="tr-TR" sz="2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 Bestecilik Sürecinde Görsel İfade Arayışı: Resim Çalışmaları ve Kandinsky ile Mektupları</a:t>
            </a:r>
          </a:p>
        </p:txBody>
      </p:sp>
    </p:spTree>
    <p:extLst>
      <p:ext uri="{BB962C8B-B14F-4D97-AF65-F5344CB8AC3E}">
        <p14:creationId xmlns:p14="http://schemas.microsoft.com/office/powerpoint/2010/main" val="2350936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Müzik </a:t>
            </a:r>
            <a:r>
              <a:rPr kumimoji="0" lang="tr-T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Anasanat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Dalı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263233"/>
            <a:ext cx="3779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15.04.2026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12.00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DEÜ Konservatuvar 3. Kat Toplantı Salonu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285208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Emre Niyazi KOÇ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Trombon’da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Ventil Sistemleri ve Çeşitlerinin İncelenmesi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9738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MÜZİK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263233"/>
            <a:ext cx="3779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20.05.2026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12:30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Devlet Konservatuvarı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3. Kat Toplantı Salonu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285208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Mustafa Ege YILMAZ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Çağdaş Türk Müziğinde Hasan </a:t>
            </a:r>
            <a:r>
              <a:rPr kumimoji="0" lang="tr-T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Uçarsu’nun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Özgün Dili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9879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1442</TotalTime>
  <Words>179</Words>
  <Application>Microsoft Office PowerPoint</Application>
  <PresentationFormat>Özel</PresentationFormat>
  <Paragraphs>38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Akzidenz-Grotesk Next Light</vt:lpstr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end.user</dc:creator>
  <cp:lastModifiedBy>Lütfiye Kol</cp:lastModifiedBy>
  <cp:revision>231</cp:revision>
  <dcterms:created xsi:type="dcterms:W3CDTF">2022-05-23T10:38:10Z</dcterms:created>
  <dcterms:modified xsi:type="dcterms:W3CDTF">2026-03-23T10:24:07Z</dcterms:modified>
</cp:coreProperties>
</file>