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313" r:id="rId2"/>
    <p:sldId id="315" r:id="rId3"/>
    <p:sldId id="314" r:id="rId4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</a:t>
            </a:r>
            <a:r>
              <a:rPr lang="tr-TR" sz="2000" b="1">
                <a:solidFill>
                  <a:srgbClr val="0000FF"/>
                </a:solidFill>
                <a:latin typeface="Akzidenz-Grotesk Next Light"/>
              </a:rPr>
              <a:t>: </a:t>
            </a:r>
            <a:r>
              <a:rPr lang="tr-TR" sz="2000" b="1" smtClean="0">
                <a:solidFill>
                  <a:srgbClr val="0000FF"/>
                </a:solidFill>
                <a:latin typeface="Akzidenz-Grotesk Next Light"/>
              </a:rPr>
              <a:t>15.05.2026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: GSF Binası 1 </a:t>
            </a:r>
            <a:r>
              <a:rPr lang="tr-TR" sz="2000" b="1" dirty="0" err="1" smtClean="0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 Heykel Atölyesi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623762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Gülizar AKA </a:t>
            </a:r>
          </a:p>
          <a:p>
            <a:pPr lvl="0"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Jeff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Koons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Kitschleşme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943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15.05.2026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: GSF Binası 1 </a:t>
            </a:r>
            <a:r>
              <a:rPr lang="tr-TR" sz="2000" b="1" dirty="0" err="1" smtClean="0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 Heykel Atölyesi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623762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Yaren TEMEL</a:t>
            </a:r>
          </a:p>
          <a:p>
            <a:pPr lvl="0"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Hale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Tenger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Sanatı Üzerine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78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15.05.2026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: GSF Binası 1 </a:t>
            </a:r>
            <a:r>
              <a:rPr lang="tr-TR" sz="2000" b="1" dirty="0" err="1" smtClean="0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 Heykel Atölyesi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71589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Miray ARISOY</a:t>
            </a:r>
          </a:p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Henry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Moore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’ da Anne ve Çocuk Figürü Üzerinden Sembolik Anlatım ve Evrensel Form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Arayışı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3367220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1454</TotalTime>
  <Words>99</Words>
  <Application>Microsoft Office PowerPoint</Application>
  <PresentationFormat>Özel</PresentationFormat>
  <Paragraphs>21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233</cp:revision>
  <dcterms:created xsi:type="dcterms:W3CDTF">2022-05-23T10:38:10Z</dcterms:created>
  <dcterms:modified xsi:type="dcterms:W3CDTF">2026-03-24T06:08:26Z</dcterms:modified>
</cp:coreProperties>
</file>