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2"/>
  </p:handoutMasterIdLst>
  <p:sldIdLst>
    <p:sldId id="312" r:id="rId2"/>
    <p:sldId id="313" r:id="rId3"/>
    <p:sldId id="314" r:id="rId4"/>
    <p:sldId id="315" r:id="rId5"/>
    <p:sldId id="316" r:id="rId6"/>
    <p:sldId id="317" r:id="rId7"/>
    <p:sldId id="321" r:id="rId8"/>
    <p:sldId id="318" r:id="rId9"/>
    <p:sldId id="319" r:id="rId10"/>
    <p:sldId id="320" r:id="rId11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77" autoAdjust="0"/>
    <p:restoredTop sz="94660"/>
  </p:normalViewPr>
  <p:slideViewPr>
    <p:cSldViewPr snapToGrid="0">
      <p:cViewPr varScale="1">
        <p:scale>
          <a:sx n="79" d="100"/>
          <a:sy n="79" d="100"/>
        </p:scale>
        <p:origin x="924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39096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Eda BEKDAŞ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“Nazan Erkmen Örneğinde Baskının İllüstrasyonda Kullanımı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”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15FD5E-2FB7-1A70-F220-3B94E2DB6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F333E987-B236-811A-39A5-1859AD7B26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4A65DD86-9782-CBC1-0120-82612C35CC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DE73C3FF-CD80-F676-9B8F-A86B41E2E81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057B7C69-2EED-F0DB-64A0-3793C7581C4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F60CB148-6FE5-3C31-C24C-9F53051D542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44485A3C-AE0D-15FE-810D-2CDEFB31FD7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4927C4F-2C6A-2985-8259-CE8ADDB8E903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16.00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23088C99-ED9F-6217-8B94-837C3B3262F6}"/>
              </a:ext>
            </a:extLst>
          </p:cNvPr>
          <p:cNvSpPr txBox="1"/>
          <p:nvPr/>
        </p:nvSpPr>
        <p:spPr>
          <a:xfrm>
            <a:off x="3149760" y="3069764"/>
            <a:ext cx="62190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Mert AKBAL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"RPG Arayüzlerinin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Diegetik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Nondiegetik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Öğeleri Arasındaki Tipografik Farkların Yarattığı Başkalaştırma Etkisi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42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1192B0-39FE-6EC9-EE37-C490E1F55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79AD2C4F-EDD4-31D4-12D2-2257B14DDE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907F5097-4219-C29F-4AD7-08A4C3AA5F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E47E05E3-A720-DD5A-E66A-4F12BA7A42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59297B9B-B927-A69D-AF62-A1046B4501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20145B26-C04B-E56F-3167-F7B42F875E6F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359CB0FF-1231-BC77-648A-B40181690CE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5AD6BFF-5736-2510-9750-F8E35DFE515B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13.20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F2F05EEB-7150-58B0-CE26-FCDB3A6BBF82}"/>
              </a:ext>
            </a:extLst>
          </p:cNvPr>
          <p:cNvSpPr txBox="1"/>
          <p:nvPr/>
        </p:nvSpPr>
        <p:spPr>
          <a:xfrm>
            <a:off x="3149760" y="3254430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Coşkun PEKŞENEL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"Tipografide Değişken (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Variable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) Fontların,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Websitesi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Kullanıcı Arayüzü Tasarımındaki Etkisi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31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C764A8-B4EA-E737-F729-6AFFB068F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C29071A1-1C04-8965-E7FF-B81F69462E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AA832E18-CDF7-E2D6-9B42-D61C52BAAF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2166472E-EF2C-E094-B8CF-2ED87080D9A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E685D061-416D-3ADC-2CF4-23DA6EF430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E0A6CF19-8A84-2B78-33BE-03D8ADD09C5D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2ECF7468-F9C5-9C5C-5502-99081DD0FAF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A1EBFFB4-243D-190E-3577-3300FE6AE2DE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13.40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5536138-4515-CECE-DBDE-4602ECC0E0D3}"/>
              </a:ext>
            </a:extLst>
          </p:cNvPr>
          <p:cNvSpPr txBox="1"/>
          <p:nvPr/>
        </p:nvSpPr>
        <p:spPr>
          <a:xfrm>
            <a:off x="3149760" y="3439096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Cansu PEHLİVAN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"Grafik Tasarımda Duygusal Tasarım Yaklaşımı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38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6F0BA4-866E-80CD-95CB-3A0B1DBFC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B1F29E98-4F82-03DB-D8DD-B330F02092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76FF8E93-F0A6-7EAC-7FEB-952F2D79BD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360FC29C-8683-8A6A-0F2B-E57E9C6748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90F21F42-621D-75F9-D35F-1ED913B1128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D983263E-06F3-C329-FBF6-68BBD3DA3F27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3A662D0B-D7F5-1720-C660-1A12F1FE2A0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407D570-A2D0-92D8-E820-FEF16B56BC61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A49197A8-DFF7-418C-3D42-98F10F885BDC}"/>
              </a:ext>
            </a:extLst>
          </p:cNvPr>
          <p:cNvSpPr txBox="1"/>
          <p:nvPr/>
        </p:nvSpPr>
        <p:spPr>
          <a:xfrm>
            <a:off x="3149760" y="3069764"/>
            <a:ext cx="6219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Damla Gözde KOCAMAN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"Yapay Zeka Araçlarının Kullanımında Grafik Tasarım Uzmanlığının Önemi ve Çok Dilli Bir Uygulama Üzerinden İncelenmesi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71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0E6017-4083-37FE-A50B-E2FC071AA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D166345B-F60D-883D-A948-A148554056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CFFA49D6-1556-EB3B-F484-A478D142F2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ADA018ED-E9A0-1190-3127-85455AA25E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E1FB5B1C-D609-5018-B6D6-B63E1319B7A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C595F4AC-7497-7ECE-44C1-91C26DE254DC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94613C83-B679-1D32-BA28-90897070AB9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840A8B2-C14E-B7B7-E278-F58E6A47880D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14.20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AAAB0948-AF72-54FB-E9F0-2D6123DFD629}"/>
              </a:ext>
            </a:extLst>
          </p:cNvPr>
          <p:cNvSpPr txBox="1"/>
          <p:nvPr/>
        </p:nvSpPr>
        <p:spPr>
          <a:xfrm>
            <a:off x="3149760" y="3254430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Ahmet ULUKAYA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"Algıdan Üretime Renk: Grafik Tasarımda Kuramsal Temeller,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Renk Uzayları ve Yönetim Süreçleri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128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4CD7F9-BC8E-3201-0A76-222A9C3AF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D5DD9215-84C2-FF7D-9DA7-D4AE6ADCF8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66B3F1F0-4E79-3789-178E-834F2DB10E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C50DE812-2BC1-FEE9-FDDF-749BE0B749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2E2050E0-A491-F9A6-1595-CA33812E9AD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6D709593-7A2C-8C68-5BF4-2186C5181D5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3DBDB713-DFCD-6FDE-86B4-1D6259641F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C23FEE90-61C4-E4C4-DF68-D2E5CE360111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14.40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D03F9CEB-AD88-0B4E-A1FE-150167338180}"/>
              </a:ext>
            </a:extLst>
          </p:cNvPr>
          <p:cNvSpPr txBox="1"/>
          <p:nvPr/>
        </p:nvSpPr>
        <p:spPr>
          <a:xfrm>
            <a:off x="3149760" y="3439096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Ayşenaz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KARAMAN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“Süleyman Saim Tekcan ve Türk Baskı Sanatındaki Yeri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”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72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9F5B4A-A2FF-2E69-3B8D-0A5005683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36BAD6A1-2CE0-14D2-6C0A-3400EBCD8B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D02BF612-20C5-7656-0CAA-3185D07BED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43A16C62-8668-DDB2-80A5-CD1D6CFE92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5FF42F70-1954-729C-FC2E-7B7A6CEFACE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7571065C-D1DB-BD68-03E1-BCD339B5D81E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24EE49E1-A10A-6FBC-F933-0EEEFFE48C3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A9694BAE-2AE1-1167-58D2-338D41084BAD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15.00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D66555C5-8B94-2115-E5A6-731BAD967D4C}"/>
              </a:ext>
            </a:extLst>
          </p:cNvPr>
          <p:cNvSpPr txBox="1"/>
          <p:nvPr/>
        </p:nvSpPr>
        <p:spPr>
          <a:xfrm>
            <a:off x="3149761" y="3254430"/>
            <a:ext cx="62190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Tuğra ATAKİŞİ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"Postmodernizm, Görme Biçimleri ve Kavramsal Sanatın Grafik Tasarıma Yansımaları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848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A796E0-F0A7-5460-027C-2B24FFB58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938BCD49-878E-E066-6231-BC82766254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EDF80D4E-7CBD-2CC6-0D01-9CF22B1A2D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2817ACE3-BA9F-C00D-E033-F8FE6F9F33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A2834502-A5F1-275D-E98C-BC27F822C9C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C90B808E-F42D-7334-8B2E-0239B57C212F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022E6BF0-A989-8245-8703-72420C1A91B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02FC0EE9-A4C9-7375-DD81-7F27F7911608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15.20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F8FE4090-86C3-BE51-6BD7-642FEF62B523}"/>
              </a:ext>
            </a:extLst>
          </p:cNvPr>
          <p:cNvSpPr txBox="1"/>
          <p:nvPr/>
        </p:nvSpPr>
        <p:spPr>
          <a:xfrm>
            <a:off x="3149760" y="3439096"/>
            <a:ext cx="6219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Tolga METİN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"Post-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Truth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Döneminde Görsel Kanıtın Çöküşü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"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040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F57584-BF5A-DF38-F3E1-2202338E5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9603FB5B-5D0E-B1AA-FC45-225ECFC53D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EB61F0C8-5752-2A56-8485-88CF3C565C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E1FFE8EC-3763-7C67-FA8E-CFD00BDAC02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C2DEEFC1-60E8-AF7A-B552-A8FF9C775CE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2C0E1422-AA6D-91C6-79B9-6AFE1987013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GRAFİK ANASANAT DALI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C6DA08BE-25E6-9773-C642-71DC1760F5D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3E699CA5-4BDF-998C-817C-9042152903E4}"/>
              </a:ext>
            </a:extLst>
          </p:cNvPr>
          <p:cNvSpPr txBox="1"/>
          <p:nvPr/>
        </p:nvSpPr>
        <p:spPr>
          <a:xfrm>
            <a:off x="5588956" y="5571009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11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15.40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Derslik 7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09629507-3491-2CE2-B91C-6B2F64A461A3}"/>
              </a:ext>
            </a:extLst>
          </p:cNvPr>
          <p:cNvSpPr txBox="1"/>
          <p:nvPr/>
        </p:nvSpPr>
        <p:spPr>
          <a:xfrm>
            <a:off x="3149760" y="3623762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Cansu TÜRKOĞLU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“Grafik Baskıda Renk Kullanımı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”</a:t>
            </a:r>
            <a:endParaRPr lang="tr-TR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815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1444</TotalTime>
  <Words>364</Words>
  <Application>Microsoft Office PowerPoint</Application>
  <PresentationFormat>Özel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230</cp:revision>
  <dcterms:created xsi:type="dcterms:W3CDTF">2022-05-23T10:38:10Z</dcterms:created>
  <dcterms:modified xsi:type="dcterms:W3CDTF">2026-03-24T06:06:50Z</dcterms:modified>
</cp:coreProperties>
</file>