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9"/>
  </p:handoutMasterIdLst>
  <p:sldIdLst>
    <p:sldId id="312" r:id="rId2"/>
    <p:sldId id="313" r:id="rId3"/>
    <p:sldId id="314" r:id="rId4"/>
    <p:sldId id="315" r:id="rId5"/>
    <p:sldId id="316" r:id="rId6"/>
    <p:sldId id="317" r:id="rId7"/>
    <p:sldId id="318" r:id="rId8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00"/>
    <a:srgbClr val="FFE59B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GELENEKSEL TÜRK SANATLARI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462016" y="5325402"/>
            <a:ext cx="39068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Tarih:26 Mayıs 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10:00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Geleneksel Türk Sanatları Bölümü Çini Atölyesi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31627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Adile KARAHAN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16. Ve 17. Yüzyıla Ait Osmanlı Kıyafet Albümlerindeki Kıyafet ve Süsleme Unsurlarının İncelenmesi</a:t>
            </a: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ANASANAT DALI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Tarih: 26 Mayıs 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Saat: 10.00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Yer: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GSF Binası Çini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Sanatı Dersliği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285515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Dila UZUN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İznik Duvar Çinileri ile Portekiz Azulejo Duvar Seramikleri Üzerine Bir İnceleme ve Özgün 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Tasarımlar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2612549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GELENEKSEL TÜRK SANATLARI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59552" y="5633178"/>
            <a:ext cx="3809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15.05.2026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10.30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Güzel Sanatlar Fakültesi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285515"/>
            <a:ext cx="62190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Eda BULUT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H.1278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Tarihli </a:t>
            </a:r>
            <a:r>
              <a:rPr kumimoji="0" lang="tr-TR" sz="24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Sülüs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</a:t>
            </a:r>
            <a:r>
              <a:rPr kumimoji="0" lang="tr-TR" sz="24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Yazı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</a:t>
            </a:r>
            <a:r>
              <a:rPr kumimoji="0" lang="tr-TR" sz="24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Rehberi’ </a:t>
            </a: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nin</a:t>
            </a:r>
            <a:r>
              <a:rPr kumimoji="0" lang="tr-TR" sz="24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Tertip ve Terminoloji Bakımından İncelenmesi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0314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GELENEKSEL TÜRK SANATLARI ANASANAT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474208" y="5360476"/>
            <a:ext cx="38946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Tarih:26 Mayıs 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Saat: 10:00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Yer: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GSF Binası Geleneksel Türk Sanatları Bölümü Çini Atölyesi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333829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Nurcan GÜREL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</a:rPr>
              <a:t> Çağdaş Sanat Kavramları ile Türk Çini Sanatına Yeni Bir Bakış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2446498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GELENEKSEL TÜRK SANATLARI ANASANAT DALI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438249" y="5360476"/>
            <a:ext cx="39312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Tarih:26 Mayıs 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10:00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GSF Binası Geleneksel Türk Sanatları Bölümü Çini Atölyesi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46634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Sündüz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AŞAN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16. Yüzyıl Tarih Konulu Osmanlı Minyatürlü Yazmalarında Kompozisyon ve Anlatı Unsurları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394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GENEKSEL TÜRK SANATLARI ANASANAT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413248" y="5325402"/>
            <a:ext cx="39556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Tarih:26 Mayıs 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10:00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GSF Binası Geleneksel Türk Sanatları Bölümü Çini Atölyesi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31627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Tuğçe TOGUL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Fatih Sultan Mehmet Koleksiyonunda Bulunan el-Kanun </a:t>
            </a: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Fi’t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</a:t>
            </a: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Tıbb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Adlı Yazma Eserin Tezyinat Özellikleri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2942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GELENEKSEL TÜRK SANATLARI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437632" y="5360476"/>
            <a:ext cx="39312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Tarih:26 Mayıs 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10:00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GSF Binası Geleneksel Türk Sanatları Bölümü Çini Atölyesi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333829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Zelal ATEŞ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Minyatür Sanatı ile Günümüz Öykülerinin Anlatımı: Harry Potter Evreni </a:t>
            </a:r>
          </a:p>
        </p:txBody>
      </p:sp>
    </p:spTree>
    <p:extLst>
      <p:ext uri="{BB962C8B-B14F-4D97-AF65-F5344CB8AC3E}">
        <p14:creationId xmlns:p14="http://schemas.microsoft.com/office/powerpoint/2010/main" val="1647405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1446</TotalTime>
  <Words>282</Words>
  <Application>Microsoft Office PowerPoint</Application>
  <PresentationFormat>Özel</PresentationFormat>
  <Paragraphs>49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231</cp:revision>
  <dcterms:created xsi:type="dcterms:W3CDTF">2022-05-23T10:38:10Z</dcterms:created>
  <dcterms:modified xsi:type="dcterms:W3CDTF">2026-03-24T06:05:53Z</dcterms:modified>
</cp:coreProperties>
</file>