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4"/>
  </p:handoutMasterIdLst>
  <p:sldIdLst>
    <p:sldId id="312" r:id="rId2"/>
    <p:sldId id="313" r:id="rId3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F8F7"/>
    <a:srgbClr val="6EE4E1"/>
    <a:srgbClr val="660066"/>
    <a:srgbClr val="18827F"/>
    <a:srgbClr val="157573"/>
    <a:srgbClr val="1A8E8B"/>
    <a:srgbClr val="115F5D"/>
    <a:srgbClr val="6D37CD"/>
    <a:srgbClr val="FFE5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25000"/>
                    </a14:imgEffect>
                    <a14:imgEffect>
                      <a14:saturation sat="305000"/>
                    </a14:imgEffect>
                    <a14:imgEffect>
                      <a14:brightnessContrast bright="-39000" contrast="5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0" y="0"/>
            <a:ext cx="10691813" cy="7920038"/>
          </a:xfrm>
          <a:prstGeom prst="rect">
            <a:avLst/>
          </a:prstGeom>
          <a:solidFill>
            <a:schemeClr val="accent2">
              <a:alpha val="55000"/>
            </a:schemeClr>
          </a:solidFill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1085222" y="1998179"/>
            <a:ext cx="944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 panose="02000503000000020003"/>
              </a:rPr>
              <a:t>2025-2026 GÜZ YARIYILI LİSANSÜSTÜ ÖĞRENCİ SEMİNERLERİ</a:t>
            </a:r>
          </a:p>
        </p:txBody>
      </p:sp>
      <p:sp>
        <p:nvSpPr>
          <p:cNvPr id="7" name="Dikdörtgen 6"/>
          <p:cNvSpPr/>
          <p:nvPr/>
        </p:nvSpPr>
        <p:spPr>
          <a:xfrm>
            <a:off x="4687521" y="5115258"/>
            <a:ext cx="4970217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Tarih: 10.12.2025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Saat: 15.00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Yer</a:t>
            </a:r>
            <a:r>
              <a:rPr lang="tr-TR" b="1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tr-TR" b="1" smtClean="0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Seramik </a:t>
            </a:r>
            <a:r>
              <a:rPr lang="tr-TR" b="1" dirty="0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Stüdyo 1</a:t>
            </a:r>
            <a:endParaRPr lang="tr-TR" sz="2800" b="1" dirty="0">
              <a:latin typeface="Akzidenz-Grotesk Next Light" panose="02000503000000020003" pitchFamily="50" charset="-94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99959" y="2518163"/>
            <a:ext cx="944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2400" b="1" dirty="0" smtClean="0">
                <a:latin typeface="Akzidenz-Grotesk Next Light" panose="02000503000000020003"/>
              </a:rPr>
              <a:t>SERAMİK VE CAM TASARIMI ANASANAT DALI</a:t>
            </a:r>
            <a:endParaRPr lang="tr-TR" sz="2400" b="1" dirty="0">
              <a:latin typeface="Akzidenz-Grotesk Next Light" panose="02000503000000020003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5243163" y="3626994"/>
            <a:ext cx="38589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0000FF"/>
                </a:solidFill>
                <a:latin typeface="Akzidenz-Grotesk Next Light" panose="02000503000000020003"/>
              </a:rPr>
              <a:t>İrem SERT</a:t>
            </a:r>
          </a:p>
          <a:p>
            <a:pPr algn="ctr"/>
            <a:endParaRPr lang="tr-TR" b="1" dirty="0">
              <a:latin typeface="Akzidenz-Grotesk Next Light" panose="02000503000000020003"/>
            </a:endParaRPr>
          </a:p>
          <a:p>
            <a:pPr algn="ctr"/>
            <a:r>
              <a:rPr lang="tr-TR" b="1" dirty="0">
                <a:latin typeface="Akzidenz-Grotesk Next Light" panose="02000503000000020003"/>
              </a:rPr>
              <a:t>Seramik Sanatında Doğanın İzleri:</a:t>
            </a:r>
          </a:p>
          <a:p>
            <a:pPr algn="ctr"/>
            <a:r>
              <a:rPr lang="tr-TR" b="1" dirty="0">
                <a:latin typeface="Akzidenz-Grotesk Next Light" panose="02000503000000020003"/>
              </a:rPr>
              <a:t>Ekolojik Süreçlerin Estetik Yorumları</a:t>
            </a: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25000"/>
                    </a14:imgEffect>
                    <a14:imgEffect>
                      <a14:saturation sat="305000"/>
                    </a14:imgEffect>
                    <a14:imgEffect>
                      <a14:brightnessContrast bright="-39000" contrast="5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0" y="0"/>
            <a:ext cx="10691813" cy="7920038"/>
          </a:xfrm>
          <a:prstGeom prst="rect">
            <a:avLst/>
          </a:prstGeom>
          <a:solidFill>
            <a:schemeClr val="accent2">
              <a:alpha val="55000"/>
            </a:schemeClr>
          </a:solidFill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1085222" y="1998179"/>
            <a:ext cx="944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 panose="02000503000000020003"/>
                <a:ea typeface="+mn-ea"/>
                <a:cs typeface="+mn-cs"/>
              </a:rPr>
              <a:t>2025-2026 GÜZ YARIYILI LİSANSÜSTÜ ÖĞRENCİ SEMİNERLERİ</a:t>
            </a:r>
          </a:p>
        </p:txBody>
      </p:sp>
      <p:sp>
        <p:nvSpPr>
          <p:cNvPr id="7" name="Dikdörtgen 6"/>
          <p:cNvSpPr/>
          <p:nvPr/>
        </p:nvSpPr>
        <p:spPr>
          <a:xfrm>
            <a:off x="4687521" y="5115258"/>
            <a:ext cx="4970217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Tarih: 10.12.2025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Saat</a:t>
            </a:r>
            <a:r>
              <a:rPr kumimoji="0" lang="tr-TR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kumimoji="0" lang="tr-TR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15.30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kzidenz-Grotesk Next Light" panose="02000503000000020003" pitchFamily="50" charset="-9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Yer: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Seramik </a:t>
            </a: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Stüdyo 1</a:t>
            </a:r>
            <a:endParaRPr kumimoji="0" lang="tr-TR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kzidenz-Grotesk Next Light" panose="02000503000000020003" pitchFamily="50" charset="-94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99959" y="2518163"/>
            <a:ext cx="944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zidenz-Grotesk Next Light" panose="02000503000000020003"/>
                <a:ea typeface="+mn-ea"/>
                <a:cs typeface="+mn-cs"/>
              </a:rPr>
              <a:t>SERAMİK VE CAM TASARIMI ANASANAT DALI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kzidenz-Grotesk Next Light" panose="02000503000000020003"/>
              <a:ea typeface="+mn-ea"/>
              <a:cs typeface="+mn-cs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5243163" y="3626994"/>
            <a:ext cx="38589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 smtClean="0">
                <a:solidFill>
                  <a:srgbClr val="0000FF"/>
                </a:solidFill>
                <a:latin typeface="Akzidenz-Grotesk Next Light" panose="02000503000000020003"/>
              </a:rPr>
              <a:t>Mert TUNALI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 panose="020005030000000200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kzidenz-Grotesk Next Light" panose="020005030000000200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 smtClean="0">
                <a:solidFill>
                  <a:prstClr val="black"/>
                </a:solidFill>
                <a:latin typeface="Akzidenz-Grotesk Next Light" panose="02000503000000020003"/>
              </a:rPr>
              <a:t>Üç Boyutlu Yazıcı Kullanılarak Seramik Bardak Üretimi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kzidenz-Grotesk Next Light" panose="020005030000000200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8883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1222</TotalTime>
  <Words>66</Words>
  <Application>Microsoft Office PowerPoint</Application>
  <PresentationFormat>Özel</PresentationFormat>
  <Paragraphs>17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201</cp:revision>
  <dcterms:created xsi:type="dcterms:W3CDTF">2022-05-23T10:38:10Z</dcterms:created>
  <dcterms:modified xsi:type="dcterms:W3CDTF">2025-11-04T06:08:18Z</dcterms:modified>
</cp:coreProperties>
</file>