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312" r:id="rId2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F8F7"/>
    <a:srgbClr val="6EE4E1"/>
    <a:srgbClr val="660066"/>
    <a:srgbClr val="18827F"/>
    <a:srgbClr val="157573"/>
    <a:srgbClr val="1A8E8B"/>
    <a:srgbClr val="115F5D"/>
    <a:srgbClr val="6D37CD"/>
    <a:srgbClr val="FFE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5000"/>
                    </a14:imgEffect>
                    <a14:imgEffect>
                      <a14:saturation sat="305000"/>
                    </a14:imgEffect>
                    <a14:imgEffect>
                      <a14:brightnessContrast bright="-39000" contras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0" y="0"/>
            <a:ext cx="10691813" cy="7920038"/>
          </a:xfrm>
          <a:prstGeom prst="rect">
            <a:avLst/>
          </a:prstGeom>
          <a:solidFill>
            <a:schemeClr val="accent2">
              <a:alpha val="55000"/>
            </a:schemeClr>
          </a:solidFill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85222" y="1998179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 panose="02000503000000020003"/>
              </a:rPr>
              <a:t>2025-2026 GÜZ YARIYILI LİSANSÜSTÜ ÖĞRENCİ SEMİNERLERİ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87521" y="5115258"/>
            <a:ext cx="497021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Tarih: 10.12.2025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Saat: 15.00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Yer</a:t>
            </a:r>
            <a:r>
              <a:rPr lang="tr-TR" b="1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tr-TR" b="1" smtClean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Seramik </a:t>
            </a:r>
            <a:r>
              <a:rPr lang="tr-TR" b="1" dirty="0">
                <a:latin typeface="Akzidenz-Grotesk Next Light" panose="02000503000000020003" pitchFamily="50" charset="-94"/>
                <a:ea typeface="Calibri" panose="020F0502020204030204" pitchFamily="34" charset="0"/>
                <a:cs typeface="Arial" panose="020B0604020202020204" pitchFamily="34" charset="0"/>
              </a:rPr>
              <a:t>Stüdyo 1</a:t>
            </a:r>
            <a:endParaRPr lang="tr-TR" sz="2800" b="1" dirty="0">
              <a:latin typeface="Akzidenz-Grotesk Next Light" panose="02000503000000020003" pitchFamily="50" charset="-9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99959" y="2518163"/>
            <a:ext cx="94454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2400" b="1" dirty="0" smtClean="0">
                <a:latin typeface="Akzidenz-Grotesk Next Light" panose="02000503000000020003"/>
              </a:rPr>
              <a:t>SERAMİK VE CAM TASARIMI ANASANAT DALI</a:t>
            </a:r>
            <a:endParaRPr lang="tr-TR" sz="2400" b="1" dirty="0">
              <a:latin typeface="Akzidenz-Grotesk Next Light" panose="02000503000000020003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243163" y="3626994"/>
            <a:ext cx="38589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00FF"/>
                </a:solidFill>
                <a:latin typeface="Akzidenz-Grotesk Next Light" panose="02000503000000020003"/>
              </a:rPr>
              <a:t>İrem SERT</a:t>
            </a:r>
          </a:p>
          <a:p>
            <a:pPr algn="ctr"/>
            <a:endParaRPr lang="tr-TR" b="1" dirty="0">
              <a:latin typeface="Akzidenz-Grotesk Next Light" panose="02000503000000020003"/>
            </a:endParaRPr>
          </a:p>
          <a:p>
            <a:pPr algn="ctr"/>
            <a:r>
              <a:rPr lang="tr-TR" b="1" dirty="0">
                <a:latin typeface="Akzidenz-Grotesk Next Light" panose="02000503000000020003"/>
              </a:rPr>
              <a:t>Seramik Sanatında Doğanın İzleri:</a:t>
            </a:r>
          </a:p>
          <a:p>
            <a:pPr algn="ctr"/>
            <a:r>
              <a:rPr lang="tr-TR" b="1" dirty="0">
                <a:latin typeface="Akzidenz-Grotesk Next Light" panose="02000503000000020003"/>
              </a:rPr>
              <a:t>Ekolojik Süreçlerin Estetik Yorumları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</TotalTime>
  <Words>34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Akzidenz-Grotesk Next Light</vt:lpstr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200</cp:revision>
  <dcterms:created xsi:type="dcterms:W3CDTF">2022-05-23T10:38:10Z</dcterms:created>
  <dcterms:modified xsi:type="dcterms:W3CDTF">2025-10-17T11:46:23Z</dcterms:modified>
</cp:coreProperties>
</file>