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312" r:id="rId2"/>
    <p:sldId id="315" r:id="rId3"/>
    <p:sldId id="316" r:id="rId4"/>
    <p:sldId id="317" r:id="rId5"/>
    <p:sldId id="318" r:id="rId6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SANAT VE TASARIM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1111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Aralık 2025 Çarşamba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13:00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GSF Binası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Heykel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Derslik 2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SANAT VE TASARIM ANASANAT </a:t>
            </a:r>
            <a:r>
              <a:rPr lang="tr-TR" sz="2400" b="1" dirty="0" smtClean="0">
                <a:latin typeface="Akzidenz-Grotesk Next Light" panose="02000503000000020003"/>
              </a:rPr>
              <a:t>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51" y="3201161"/>
            <a:ext cx="695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Atakan TUNA</a:t>
            </a:r>
            <a:endParaRPr lang="tr-TR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Sanatsal 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ve Kavramsal Bir Dönüşüm Alanı Olarak Fermantasyon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1111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Aralık 2025 Çarşamba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13:20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GSF Binası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Heykel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Derslik 2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SANAT VE TASARIM ANASANAT </a:t>
            </a:r>
            <a:r>
              <a:rPr lang="tr-TR" sz="2400" b="1" dirty="0" smtClean="0">
                <a:latin typeface="Akzidenz-Grotesk Next Light" panose="02000503000000020003"/>
              </a:rPr>
              <a:t>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51" y="3201161"/>
            <a:ext cx="69587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Zeynep Sude TÜRKKOL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Sanatın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Kısıtlanan İfade Alanı: </a:t>
            </a:r>
          </a:p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Kültürel Müdahaleler ve Toplumsal Baskılar Üzerine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Değerlendirme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8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5134264"/>
            <a:ext cx="4970217" cy="1111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Aralık 2025 Çarşamba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13:40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GSF Binası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Heykel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Derslik 2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SANAT VE TASARIM ANASANAT </a:t>
            </a:r>
            <a:r>
              <a:rPr lang="tr-TR" sz="2400" b="1" dirty="0" smtClean="0">
                <a:latin typeface="Akzidenz-Grotesk Next Light" panose="02000503000000020003"/>
              </a:rPr>
              <a:t>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51" y="3201161"/>
            <a:ext cx="695875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>
              <a:spcAft>
                <a:spcPts val="600"/>
              </a:spcAft>
            </a:pPr>
            <a:r>
              <a:rPr lang="tr-TR" sz="20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Nisanur</a:t>
            </a:r>
            <a:r>
              <a:rPr lang="tr-TR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ARSLAN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Görsel </a:t>
            </a: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İletişim Tasarımında </a:t>
            </a:r>
          </a:p>
          <a:p>
            <a:pPr algn="ctr"/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Üretken Yapay Zekânın Yeni Rolü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767904" y="4980376"/>
            <a:ext cx="4970217" cy="1111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Aralık 2025 Çarşamba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14:00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GSF Binası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Heykel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Derslik 2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SANAT VE TASARIM ANASANAT </a:t>
            </a:r>
            <a:r>
              <a:rPr lang="tr-TR" sz="2400" b="1" dirty="0" smtClean="0">
                <a:latin typeface="Akzidenz-Grotesk Next Light" panose="02000503000000020003"/>
              </a:rPr>
              <a:t>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51" y="3201161"/>
            <a:ext cx="69587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>
              <a:spcAft>
                <a:spcPts val="600"/>
              </a:spcAft>
            </a:pPr>
            <a:r>
              <a:rPr lang="tr-TR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Aslı TEKGÜL </a:t>
            </a:r>
          </a:p>
          <a:p>
            <a:pPr algn="ctr">
              <a:spcAft>
                <a:spcPts val="600"/>
              </a:spcAft>
            </a:pPr>
            <a: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Kült </a:t>
            </a: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Filmlerde İstanbul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6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156</Words>
  <Application>Microsoft Office PowerPoint</Application>
  <PresentationFormat>Özel</PresentationFormat>
  <Paragraphs>37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Akzidenz-Grotesk Next Light</vt:lpstr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212</cp:revision>
  <dcterms:created xsi:type="dcterms:W3CDTF">2022-05-23T10:38:10Z</dcterms:created>
  <dcterms:modified xsi:type="dcterms:W3CDTF">2025-10-16T11:09:36Z</dcterms:modified>
</cp:coreProperties>
</file>