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3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</a:t>
            </a:r>
            <a:r>
              <a:rPr lang="tr-TR" sz="4000" b="1" dirty="0" smtClean="0">
                <a:solidFill>
                  <a:srgbClr val="0000FF"/>
                </a:solidFill>
              </a:rPr>
              <a:t>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SAHNE SANATLARI ANASANAT 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21" y="5115258"/>
            <a:ext cx="497021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04.Aralık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11.00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latin typeface="Akzidenz-Grotesk Next Light" panose="02000503000000020003"/>
              </a:rPr>
              <a:t>SAHNE SANATLARI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339848" y="3534693"/>
            <a:ext cx="566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Arda TUNASELİ</a:t>
            </a:r>
          </a:p>
          <a:p>
            <a:pPr algn="ctr"/>
            <a:r>
              <a:rPr lang="tr-TR" b="1" dirty="0" err="1">
                <a:latin typeface="Akzidenz-Grotesk Next Light" panose="02000503000000020003"/>
              </a:rPr>
              <a:t>Zoom</a:t>
            </a:r>
            <a:r>
              <a:rPr lang="tr-TR" b="1" dirty="0">
                <a:latin typeface="Akzidenz-Grotesk Next Light" panose="02000503000000020003"/>
              </a:rPr>
              <a:t> Tiyatrosunda Seyirci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38</Words>
  <Application>Microsoft Office PowerPoint</Application>
  <PresentationFormat>Özel</PresentationFormat>
  <Paragraphs>10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204</cp:revision>
  <dcterms:created xsi:type="dcterms:W3CDTF">2022-05-23T10:38:10Z</dcterms:created>
  <dcterms:modified xsi:type="dcterms:W3CDTF">2025-10-13T08:31:47Z</dcterms:modified>
</cp:coreProperties>
</file>