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312" r:id="rId2"/>
    <p:sldId id="313" r:id="rId3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RESİM ANASANAT 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21" y="5115258"/>
            <a:ext cx="4970217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30.12.2025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10.30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Amfi 2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RESİM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339848" y="3534693"/>
            <a:ext cx="5665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Alican BÜYÜKKAYA</a:t>
            </a:r>
          </a:p>
          <a:p>
            <a:pPr algn="ctr"/>
            <a:r>
              <a:rPr lang="tr-TR" b="1" dirty="0">
                <a:latin typeface="Akzidenz-Grotesk Next Light" panose="02000503000000020003"/>
              </a:rPr>
              <a:t>Tüketim Toplumundaki İçsel Tükenmişliğin Çağdaş Resim Sanatında İfadesi</a:t>
            </a:r>
            <a:endParaRPr lang="tr-TR" b="1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71741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</TotalTime>
  <Words>40</Words>
  <Application>Microsoft Office PowerPoint</Application>
  <PresentationFormat>Özel</PresentationFormat>
  <Paragraphs>10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203</cp:revision>
  <dcterms:created xsi:type="dcterms:W3CDTF">2022-05-23T10:38:10Z</dcterms:created>
  <dcterms:modified xsi:type="dcterms:W3CDTF">2025-10-16T11:17:24Z</dcterms:modified>
</cp:coreProperties>
</file>