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"/>
  </p:handoutMasterIdLst>
  <p:sldIdLst>
    <p:sldId id="312" r:id="rId2"/>
    <p:sldId id="315" r:id="rId3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58" y="62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en-US" sz="3200" b="1" dirty="0" smtClean="0"/>
              <a:t>OPERA</a:t>
            </a:r>
            <a:r>
              <a:rPr lang="en-US" sz="3200" b="1" dirty="0" smtClean="0">
                <a:latin typeface="Akzidenz-Grotesk Next Light" panose="02000503000000020003"/>
              </a:rPr>
              <a:t> </a:t>
            </a:r>
            <a:r>
              <a:rPr lang="tr-TR" sz="3200" b="1" dirty="0" smtClean="0"/>
              <a:t>ANASANAT </a:t>
            </a:r>
            <a:r>
              <a:rPr lang="tr-TR" sz="3200" b="1" dirty="0"/>
              <a:t>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6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</a:t>
            </a:r>
            <a:r>
              <a:rPr lang="en-US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18 </a:t>
            </a:r>
            <a:r>
              <a:rPr lang="en-US" b="1" dirty="0" err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Aralık</a:t>
            </a:r>
            <a:r>
              <a:rPr lang="en-US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2025</a:t>
            </a: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</a:t>
            </a:r>
            <a:r>
              <a:rPr lang="en-US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12:30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DEU </a:t>
            </a:r>
            <a:r>
              <a:rPr lang="tr-TR" b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Devlet Konservatuarı </a:t>
            </a:r>
            <a:r>
              <a:rPr lang="en-US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1.Kat </a:t>
            </a:r>
            <a:r>
              <a:rPr lang="en-US" b="1" dirty="0" err="1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Sahne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latin typeface="Akzidenz-Grotesk Next Light" panose="02000503000000020003"/>
              </a:rPr>
              <a:t>OPERA ANASANAT </a:t>
            </a:r>
            <a:r>
              <a:rPr lang="tr-TR" sz="2400" b="1" dirty="0">
                <a:latin typeface="Akzidenz-Grotesk Next Light" panose="02000503000000020003"/>
              </a:rPr>
              <a:t>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51" y="3201161"/>
            <a:ext cx="695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en-US" b="1" dirty="0" err="1">
                <a:solidFill>
                  <a:srgbClr val="0000FF"/>
                </a:solidFill>
                <a:latin typeface="Akzidenz-Grotesk Next Light" panose="02000503000000020003"/>
              </a:rPr>
              <a:t>Nermin</a:t>
            </a:r>
            <a:r>
              <a:rPr lang="en-US" b="1" dirty="0">
                <a:solidFill>
                  <a:srgbClr val="0000FF"/>
                </a:solidFill>
                <a:latin typeface="Akzidenz-Grotesk Next Light" panose="02000503000000020003"/>
              </a:rPr>
              <a:t> GÜLER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ctr"/>
            <a:r>
              <a:rPr lang="en-US" b="1" dirty="0" err="1">
                <a:latin typeface="Akzidenz-Grotesk Next Light" panose="02000503000000020003"/>
              </a:rPr>
              <a:t>Almanca</a:t>
            </a:r>
            <a:r>
              <a:rPr lang="en-US" b="1" dirty="0">
                <a:latin typeface="Akzidenz-Grotesk Next Light" panose="02000503000000020003"/>
              </a:rPr>
              <a:t> Lied </a:t>
            </a:r>
            <a:r>
              <a:rPr lang="en-US" b="1" dirty="0" err="1">
                <a:latin typeface="Akzidenz-Grotesk Next Light" panose="02000503000000020003"/>
              </a:rPr>
              <a:t>Repertuvarında</a:t>
            </a:r>
            <a:r>
              <a:rPr lang="en-US" b="1" dirty="0">
                <a:latin typeface="Akzidenz-Grotesk Next Light" panose="02000503000000020003"/>
              </a:rPr>
              <a:t> Ballad </a:t>
            </a:r>
            <a:r>
              <a:rPr lang="en-US" b="1" dirty="0" err="1">
                <a:latin typeface="Akzidenz-Grotesk Next Light" panose="02000503000000020003"/>
              </a:rPr>
              <a:t>Türünde</a:t>
            </a:r>
            <a:r>
              <a:rPr lang="en-US" b="1" dirty="0">
                <a:latin typeface="Akzidenz-Grotesk Next Light" panose="02000503000000020003"/>
              </a:rPr>
              <a:t> </a:t>
            </a:r>
            <a:r>
              <a:rPr lang="en-US" b="1" dirty="0" err="1">
                <a:latin typeface="Akzidenz-Grotesk Next Light" panose="02000503000000020003"/>
              </a:rPr>
              <a:t>Yazılmış</a:t>
            </a:r>
            <a:r>
              <a:rPr lang="en-US" b="1" dirty="0">
                <a:latin typeface="Akzidenz-Grotesk Next Light" panose="02000503000000020003"/>
              </a:rPr>
              <a:t> </a:t>
            </a:r>
            <a:r>
              <a:rPr lang="en-US" b="1" dirty="0" err="1">
                <a:latin typeface="Akzidenz-Grotesk Next Light" panose="02000503000000020003"/>
              </a:rPr>
              <a:t>Eserler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1246</TotalTime>
  <Words>41</Words>
  <Application>Microsoft Office PowerPoint</Application>
  <PresentationFormat>Özel</PresentationFormat>
  <Paragraphs>11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7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end.user</cp:lastModifiedBy>
  <cp:revision>209</cp:revision>
  <dcterms:created xsi:type="dcterms:W3CDTF">2022-05-23T10:38:10Z</dcterms:created>
  <dcterms:modified xsi:type="dcterms:W3CDTF">2025-10-16T11:13:43Z</dcterms:modified>
</cp:coreProperties>
</file>