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3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MÜZİK TEKNOLOJİSİ BİLİM DALI</a:t>
            </a:r>
            <a:endParaRPr lang="tr-TR" sz="3200" dirty="0" smtClean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07134" y="4813444"/>
            <a:ext cx="4970217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15.12.2025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Müzik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Teknolojisi BD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Dinleme Odası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/>
              <a:t>MÜZİK TEKNOLOJİSİ BİLİM DALI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4339848" y="3534693"/>
            <a:ext cx="5665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Münevver ALKAN</a:t>
            </a:r>
          </a:p>
          <a:p>
            <a:pPr algn="ctr"/>
            <a:r>
              <a:rPr lang="en-US" b="1" dirty="0" err="1" smtClean="0"/>
              <a:t>Uzamsal</a:t>
            </a:r>
            <a:r>
              <a:rPr lang="en-US" b="1" dirty="0" smtClean="0"/>
              <a:t> </a:t>
            </a:r>
            <a:r>
              <a:rPr lang="en-US" b="1" dirty="0" err="1" smtClean="0"/>
              <a:t>Seslendirme</a:t>
            </a:r>
            <a:r>
              <a:rPr lang="en-US" b="1" dirty="0" smtClean="0"/>
              <a:t> </a:t>
            </a:r>
            <a:r>
              <a:rPr lang="tr-TR" b="1" dirty="0" smtClean="0">
                <a:latin typeface="Akzidenz-Grotesk Next Light" panose="02000503000000020003"/>
              </a:rPr>
              <a:t>v</a:t>
            </a:r>
            <a:r>
              <a:rPr lang="en-US" b="1" dirty="0" smtClean="0"/>
              <a:t>e </a:t>
            </a:r>
            <a:r>
              <a:rPr lang="en-US" b="1" dirty="0" err="1" smtClean="0"/>
              <a:t>Uzamsal</a:t>
            </a:r>
            <a:r>
              <a:rPr lang="en-US" b="1" dirty="0" smtClean="0"/>
              <a:t> </a:t>
            </a:r>
            <a:r>
              <a:rPr lang="en-US" b="1" dirty="0" err="1" smtClean="0"/>
              <a:t>Seslendirme</a:t>
            </a:r>
            <a:r>
              <a:rPr lang="en-US" b="1" dirty="0" smtClean="0"/>
              <a:t> </a:t>
            </a:r>
            <a:r>
              <a:rPr lang="en-US" b="1" dirty="0" err="1" smtClean="0"/>
              <a:t>Amaçlı</a:t>
            </a:r>
            <a:r>
              <a:rPr lang="en-US" b="1" dirty="0" smtClean="0"/>
              <a:t> </a:t>
            </a:r>
            <a:r>
              <a:rPr lang="en-US" b="1" dirty="0" err="1" smtClean="0"/>
              <a:t>Mekanlar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47</Words>
  <Application>Microsoft Office PowerPoint</Application>
  <PresentationFormat>Özel</PresentationFormat>
  <Paragraphs>11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205</cp:revision>
  <dcterms:created xsi:type="dcterms:W3CDTF">2022-05-23T10:38:10Z</dcterms:created>
  <dcterms:modified xsi:type="dcterms:W3CDTF">2025-10-13T10:53:36Z</dcterms:modified>
</cp:coreProperties>
</file>