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4"/>
  </p:handoutMasterIdLst>
  <p:sldIdLst>
    <p:sldId id="312" r:id="rId2"/>
    <p:sldId id="315" r:id="rId3"/>
  </p:sldIdLst>
  <p:sldSz cx="10691813" cy="7920038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4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AF8F7"/>
    <a:srgbClr val="6EE4E1"/>
    <a:srgbClr val="660066"/>
    <a:srgbClr val="18827F"/>
    <a:srgbClr val="157573"/>
    <a:srgbClr val="1A8E8B"/>
    <a:srgbClr val="115F5D"/>
    <a:srgbClr val="6D37CD"/>
    <a:srgbClr val="FFE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58" y="62"/>
      </p:cViewPr>
      <p:guideLst>
        <p:guide orient="horz" pos="2494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23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C09F2-85C5-4DCD-A395-2EB239CAAAD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8C28F-EEBE-4D44-BFD1-13656DF1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96173"/>
            <a:ext cx="9088041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4159854"/>
            <a:ext cx="8018860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2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1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21669"/>
            <a:ext cx="2305422" cy="671186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21669"/>
            <a:ext cx="6782619" cy="6711866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1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974512"/>
            <a:ext cx="9221689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300194"/>
            <a:ext cx="9221689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0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21671"/>
            <a:ext cx="9221689" cy="1530841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941510"/>
            <a:ext cx="4523137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893014"/>
            <a:ext cx="4523137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941510"/>
            <a:ext cx="4545413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893014"/>
            <a:ext cx="4545413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6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140341"/>
            <a:ext cx="541273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140341"/>
            <a:ext cx="541273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21671"/>
            <a:ext cx="9221689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108344"/>
            <a:ext cx="9221689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5362-BF55-4ACA-89C6-14C4036E8A2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340703"/>
            <a:ext cx="3608487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2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  <a14:imgEffect>
                      <a14:saturation sat="305000"/>
                    </a14:imgEffect>
                    <a14:imgEffect>
                      <a14:brightnessContrast bright="-39000" contras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  <a:solidFill>
            <a:schemeClr val="accent2">
              <a:alpha val="55000"/>
            </a:schemeClr>
          </a:solidFill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6" y="2170866"/>
            <a:ext cx="1040290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2025-2026 </a:t>
            </a:r>
            <a:r>
              <a:rPr lang="tr-TR" sz="4000" b="1" dirty="0" smtClean="0">
                <a:solidFill>
                  <a:srgbClr val="0000FF"/>
                </a:solidFill>
              </a:rPr>
              <a:t>GÜZ YARIYILI LİSANSÜSTÜ </a:t>
            </a:r>
          </a:p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ÖĞRENCİ SEMİNERLERİ</a:t>
            </a:r>
          </a:p>
          <a:p>
            <a:pPr algn="r"/>
            <a:r>
              <a:rPr lang="tr-TR" sz="3200" b="1" dirty="0"/>
              <a:t>HEYKEL ANASANAT DALI</a:t>
            </a:r>
          </a:p>
          <a:p>
            <a:pPr algn="r"/>
            <a:endParaRPr lang="tr-TR" sz="4000" b="1" dirty="0">
              <a:solidFill>
                <a:srgbClr val="0000FF"/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3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  <a14:imgEffect>
                      <a14:saturation sat="305000"/>
                    </a14:imgEffect>
                    <a14:imgEffect>
                      <a14:brightnessContrast bright="-39000" contras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  <a:solidFill>
            <a:schemeClr val="accent2">
              <a:alpha val="55000"/>
            </a:schemeClr>
          </a:solidFill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085222" y="1998179"/>
            <a:ext cx="9445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2025-2026 </a:t>
            </a:r>
            <a:r>
              <a:rPr lang="tr-TR" sz="2400" b="1" dirty="0">
                <a:solidFill>
                  <a:srgbClr val="0000FF"/>
                </a:solidFill>
                <a:latin typeface="Akzidenz-Grotesk Next Light" panose="02000503000000020003"/>
              </a:rPr>
              <a:t>GÜZ YARIYILI LİSANSÜSTÜ ÖĞRENCİ </a:t>
            </a:r>
            <a:r>
              <a:rPr lang="tr-TR" sz="2400" b="1" dirty="0" smtClean="0">
                <a:solidFill>
                  <a:srgbClr val="0000FF"/>
                </a:solidFill>
                <a:latin typeface="Akzidenz-Grotesk Next Light" panose="02000503000000020003"/>
              </a:rPr>
              <a:t>SEMİNERLERİ</a:t>
            </a:r>
            <a:endParaRPr lang="tr-TR" sz="2400" b="1" dirty="0">
              <a:solidFill>
                <a:srgbClr val="0000FF"/>
              </a:solidFill>
              <a:latin typeface="Akzidenz-Grotesk Next Light" panose="02000503000000020003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687517" y="4813444"/>
            <a:ext cx="4970217" cy="976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01-12-2025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Saat:10:30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GSF Binası 1 </a:t>
            </a:r>
            <a:r>
              <a:rPr lang="tr-TR" b="1" dirty="0" err="1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No’lu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 Heykel Atölyesi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999959" y="2518163"/>
            <a:ext cx="9445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b="1" dirty="0">
                <a:latin typeface="Akzidenz-Grotesk Next Light" panose="02000503000000020003"/>
              </a:rPr>
              <a:t>HEYKEL ANASANAT DALI</a:t>
            </a:r>
            <a:endParaRPr lang="tr-TR" sz="2400" b="1" dirty="0">
              <a:latin typeface="Akzidenz-Grotesk Next Light" panose="02000503000000020003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693251" y="3201161"/>
            <a:ext cx="69587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 </a:t>
            </a:r>
            <a:endParaRPr lang="tr-TR" dirty="0"/>
          </a:p>
          <a:p>
            <a:pPr algn="ctr"/>
            <a:r>
              <a:rPr lang="tr-TR" b="1" dirty="0">
                <a:solidFill>
                  <a:srgbClr val="0000FF"/>
                </a:solidFill>
                <a:latin typeface="Akzidenz-Grotesk Next Light" panose="02000503000000020003"/>
              </a:rPr>
              <a:t>Emine Tuğba KAHYA</a:t>
            </a:r>
          </a:p>
          <a:p>
            <a:pPr algn="ctr"/>
            <a:r>
              <a:rPr lang="tr-TR" b="1" dirty="0">
                <a:latin typeface="Akzidenz-Grotesk Next Light" panose="02000503000000020003"/>
              </a:rPr>
              <a:t>Ahşap Malzeme ve Figüratif İfade: Çağdaş Japon Heykelinde Estetik ve Kavramsal Yaklaşımlar</a:t>
            </a:r>
            <a:endParaRPr lang="tr-TR" b="1" dirty="0">
              <a:latin typeface="Akzidenz-Grotesk Next Light" panose="02000503000000020003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55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1328</TotalTime>
  <Words>47</Words>
  <Application>Microsoft Office PowerPoint</Application>
  <PresentationFormat>Özel</PresentationFormat>
  <Paragraphs>11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7" baseType="lpstr">
      <vt:lpstr>Akzidenz-Grotesk Next Light</vt:lpstr>
      <vt:lpstr>Arial</vt:lpstr>
      <vt:lpstr>Calibri</vt:lpstr>
      <vt:lpstr>Calibri Light</vt:lpstr>
      <vt:lpstr>Office Teması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end.user</dc:creator>
  <cp:lastModifiedBy>end.user</cp:lastModifiedBy>
  <cp:revision>207</cp:revision>
  <dcterms:created xsi:type="dcterms:W3CDTF">2022-05-23T10:38:10Z</dcterms:created>
  <dcterms:modified xsi:type="dcterms:W3CDTF">2025-10-13T10:08:00Z</dcterms:modified>
</cp:coreProperties>
</file>