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12" r:id="rId2"/>
    <p:sldId id="315" r:id="rId3"/>
    <p:sldId id="316" r:id="rId4"/>
    <p:sldId id="317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</a:t>
            </a:r>
            <a:r>
              <a:rPr lang="tr-TR" sz="4000" b="1" dirty="0" smtClean="0">
                <a:solidFill>
                  <a:srgbClr val="0000FF"/>
                </a:solidFill>
              </a:rPr>
              <a:t>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GRAFİK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26 Aralık 2025 Cuma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13:00</a:t>
            </a:r>
          </a:p>
          <a:p>
            <a:pPr algn="ctr"/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GSF Binası Derslik 10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GRAFİK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Ahmet UÇAR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Suça Sürüklenen Çocuklar Hakkında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Veri Görselleştirme Uygulamaları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26 Aralık 2025 Cuma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13:30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GSF Binası Derslik 10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GRAFİK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Ayşenur ÖZPINAR</a:t>
            </a: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Zekâ Destekli Mobil UI/UX Tasarımı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26 Aralık 2025 Cuma</a:t>
            </a:r>
          </a:p>
          <a:p>
            <a:pPr algn="ctr">
              <a:lnSpc>
                <a:spcPct val="107000"/>
              </a:lnSpc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14:00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GSF Binası Derslik 10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GRAFİK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Tuğra ATAKİŞİ</a:t>
            </a:r>
          </a:p>
          <a:p>
            <a:pPr algn="ctr"/>
            <a:r>
              <a:rPr lang="tr-TR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Postmodernizm</a:t>
            </a:r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Görme Biçimleri ve </a:t>
            </a:r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Kavramsal Sanatın Grafik Tasarıma Yansımaları</a:t>
            </a:r>
            <a:endParaRPr lang="tr-TR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113</Words>
  <Application>Microsoft Office PowerPoint</Application>
  <PresentationFormat>Özel</PresentationFormat>
  <Paragraphs>29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209</cp:revision>
  <dcterms:created xsi:type="dcterms:W3CDTF">2022-05-23T10:38:10Z</dcterms:created>
  <dcterms:modified xsi:type="dcterms:W3CDTF">2025-10-13T10:14:33Z</dcterms:modified>
</cp:coreProperties>
</file>