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5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GELENEKSEL TÜRK SANATLARI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Tarih:17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10.30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Tezhip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Atölyesi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Mertcan GÜRSEN</a:t>
            </a:r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Özgün Baskı Resimde Mitolojik Yaratıkların Kullanımı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</TotalTime>
  <Words>43</Words>
  <Application>Microsoft Office PowerPoint</Application>
  <PresentationFormat>Özel</PresentationFormat>
  <Paragraphs>11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212</cp:revision>
  <dcterms:created xsi:type="dcterms:W3CDTF">2022-05-23T10:38:10Z</dcterms:created>
  <dcterms:modified xsi:type="dcterms:W3CDTF">2025-10-16T13:51:17Z</dcterms:modified>
</cp:coreProperties>
</file>