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5"/>
  </p:handoutMasterIdLst>
  <p:sldIdLst>
    <p:sldId id="312" r:id="rId2"/>
    <p:sldId id="315" r:id="rId3"/>
    <p:sldId id="316" r:id="rId4"/>
  </p:sldIdLst>
  <p:sldSz cx="10691813" cy="7920038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94">
          <p15:clr>
            <a:srgbClr val="A4A3A4"/>
          </p15:clr>
        </p15:guide>
        <p15:guide id="2" pos="336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DAF8F7"/>
    <a:srgbClr val="6EE4E1"/>
    <a:srgbClr val="660066"/>
    <a:srgbClr val="18827F"/>
    <a:srgbClr val="157573"/>
    <a:srgbClr val="1A8E8B"/>
    <a:srgbClr val="115F5D"/>
    <a:srgbClr val="6D37CD"/>
    <a:srgbClr val="FFE5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9" d="100"/>
          <a:sy n="79" d="100"/>
        </p:scale>
        <p:origin x="1338" y="90"/>
      </p:cViewPr>
      <p:guideLst>
        <p:guide orient="horz" pos="2494"/>
        <p:guide pos="3367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16" d="100"/>
          <a:sy n="116" d="100"/>
        </p:scale>
        <p:origin x="238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BC09F2-85C5-4DCD-A395-2EB239CAAAD6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58C28F-EEBE-4D44-BFD1-13656DF109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769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1886" y="1296173"/>
            <a:ext cx="9088041" cy="2757347"/>
          </a:xfrm>
        </p:spPr>
        <p:txBody>
          <a:bodyPr anchor="b"/>
          <a:lstStyle>
            <a:lvl1pPr algn="ctr">
              <a:defRPr sz="6929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6477" y="4159854"/>
            <a:ext cx="8018860" cy="1912175"/>
          </a:xfrm>
        </p:spPr>
        <p:txBody>
          <a:bodyPr/>
          <a:lstStyle>
            <a:lvl1pPr marL="0" indent="0" algn="ctr">
              <a:buNone/>
              <a:defRPr sz="2772"/>
            </a:lvl1pPr>
            <a:lvl2pPr marL="528020" indent="0" algn="ctr">
              <a:buNone/>
              <a:defRPr sz="2310"/>
            </a:lvl2pPr>
            <a:lvl3pPr marL="1056041" indent="0" algn="ctr">
              <a:buNone/>
              <a:defRPr sz="2079"/>
            </a:lvl3pPr>
            <a:lvl4pPr marL="1584061" indent="0" algn="ctr">
              <a:buNone/>
              <a:defRPr sz="1848"/>
            </a:lvl4pPr>
            <a:lvl5pPr marL="2112081" indent="0" algn="ctr">
              <a:buNone/>
              <a:defRPr sz="1848"/>
            </a:lvl5pPr>
            <a:lvl6pPr marL="2640101" indent="0" algn="ctr">
              <a:buNone/>
              <a:defRPr sz="1848"/>
            </a:lvl6pPr>
            <a:lvl7pPr marL="3168122" indent="0" algn="ctr">
              <a:buNone/>
              <a:defRPr sz="1848"/>
            </a:lvl7pPr>
            <a:lvl8pPr marL="3696142" indent="0" algn="ctr">
              <a:buNone/>
              <a:defRPr sz="1848"/>
            </a:lvl8pPr>
            <a:lvl9pPr marL="4224162" indent="0" algn="ctr">
              <a:buNone/>
              <a:defRPr sz="1848"/>
            </a:lvl9pPr>
          </a:lstStyle>
          <a:p>
            <a:r>
              <a:rPr lang="tr-TR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821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4174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51329" y="421669"/>
            <a:ext cx="2305422" cy="6711866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5063" y="421669"/>
            <a:ext cx="6782619" cy="6711866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379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412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9494" y="1974512"/>
            <a:ext cx="9221689" cy="3294515"/>
          </a:xfrm>
        </p:spPr>
        <p:txBody>
          <a:bodyPr anchor="b"/>
          <a:lstStyle>
            <a:lvl1pPr>
              <a:defRPr sz="6929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9494" y="5300194"/>
            <a:ext cx="9221689" cy="1732508"/>
          </a:xfrm>
        </p:spPr>
        <p:txBody>
          <a:bodyPr/>
          <a:lstStyle>
            <a:lvl1pPr marL="0" indent="0">
              <a:buNone/>
              <a:defRPr sz="2772">
                <a:solidFill>
                  <a:schemeClr val="tx1"/>
                </a:solidFill>
              </a:defRPr>
            </a:lvl1pPr>
            <a:lvl2pPr marL="528020" indent="0">
              <a:buNone/>
              <a:defRPr sz="2310">
                <a:solidFill>
                  <a:schemeClr val="tx1">
                    <a:tint val="75000"/>
                  </a:schemeClr>
                </a:solidFill>
              </a:defRPr>
            </a:lvl2pPr>
            <a:lvl3pPr marL="1056041" indent="0">
              <a:buNone/>
              <a:defRPr sz="2079">
                <a:solidFill>
                  <a:schemeClr val="tx1">
                    <a:tint val="75000"/>
                  </a:schemeClr>
                </a:solidFill>
              </a:defRPr>
            </a:lvl3pPr>
            <a:lvl4pPr marL="1584061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4pPr>
            <a:lvl5pPr marL="2112081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5pPr>
            <a:lvl6pPr marL="2640101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6pPr>
            <a:lvl7pPr marL="3168122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7pPr>
            <a:lvl8pPr marL="3696142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8pPr>
            <a:lvl9pPr marL="4224162" indent="0">
              <a:buNone/>
              <a:defRPr sz="184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8408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062" y="2108344"/>
            <a:ext cx="4544021" cy="5025191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2730" y="2108344"/>
            <a:ext cx="4544021" cy="5025191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075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421671"/>
            <a:ext cx="9221689" cy="1530841"/>
          </a:xfrm>
        </p:spPr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1941510"/>
            <a:ext cx="4523137" cy="951504"/>
          </a:xfrm>
        </p:spPr>
        <p:txBody>
          <a:bodyPr anchor="b"/>
          <a:lstStyle>
            <a:lvl1pPr marL="0" indent="0">
              <a:buNone/>
              <a:defRPr sz="2772" b="1"/>
            </a:lvl1pPr>
            <a:lvl2pPr marL="528020" indent="0">
              <a:buNone/>
              <a:defRPr sz="2310" b="1"/>
            </a:lvl2pPr>
            <a:lvl3pPr marL="1056041" indent="0">
              <a:buNone/>
              <a:defRPr sz="2079" b="1"/>
            </a:lvl3pPr>
            <a:lvl4pPr marL="1584061" indent="0">
              <a:buNone/>
              <a:defRPr sz="1848" b="1"/>
            </a:lvl4pPr>
            <a:lvl5pPr marL="2112081" indent="0">
              <a:buNone/>
              <a:defRPr sz="1848" b="1"/>
            </a:lvl5pPr>
            <a:lvl6pPr marL="2640101" indent="0">
              <a:buNone/>
              <a:defRPr sz="1848" b="1"/>
            </a:lvl6pPr>
            <a:lvl7pPr marL="3168122" indent="0">
              <a:buNone/>
              <a:defRPr sz="1848" b="1"/>
            </a:lvl7pPr>
            <a:lvl8pPr marL="3696142" indent="0">
              <a:buNone/>
              <a:defRPr sz="1848" b="1"/>
            </a:lvl8pPr>
            <a:lvl9pPr marL="4224162" indent="0">
              <a:buNone/>
              <a:defRPr sz="1848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6456" y="2893014"/>
            <a:ext cx="4523137" cy="42551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12731" y="1941510"/>
            <a:ext cx="4545413" cy="951504"/>
          </a:xfrm>
        </p:spPr>
        <p:txBody>
          <a:bodyPr anchor="b"/>
          <a:lstStyle>
            <a:lvl1pPr marL="0" indent="0">
              <a:buNone/>
              <a:defRPr sz="2772" b="1"/>
            </a:lvl1pPr>
            <a:lvl2pPr marL="528020" indent="0">
              <a:buNone/>
              <a:defRPr sz="2310" b="1"/>
            </a:lvl2pPr>
            <a:lvl3pPr marL="1056041" indent="0">
              <a:buNone/>
              <a:defRPr sz="2079" b="1"/>
            </a:lvl3pPr>
            <a:lvl4pPr marL="1584061" indent="0">
              <a:buNone/>
              <a:defRPr sz="1848" b="1"/>
            </a:lvl4pPr>
            <a:lvl5pPr marL="2112081" indent="0">
              <a:buNone/>
              <a:defRPr sz="1848" b="1"/>
            </a:lvl5pPr>
            <a:lvl6pPr marL="2640101" indent="0">
              <a:buNone/>
              <a:defRPr sz="1848" b="1"/>
            </a:lvl6pPr>
            <a:lvl7pPr marL="3168122" indent="0">
              <a:buNone/>
              <a:defRPr sz="1848" b="1"/>
            </a:lvl7pPr>
            <a:lvl8pPr marL="3696142" indent="0">
              <a:buNone/>
              <a:defRPr sz="1848" b="1"/>
            </a:lvl8pPr>
            <a:lvl9pPr marL="4224162" indent="0">
              <a:buNone/>
              <a:defRPr sz="1848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12731" y="2893014"/>
            <a:ext cx="4545413" cy="42551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66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4755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4684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28002"/>
            <a:ext cx="3448388" cy="1848009"/>
          </a:xfrm>
        </p:spPr>
        <p:txBody>
          <a:bodyPr anchor="b"/>
          <a:lstStyle>
            <a:lvl1pPr>
              <a:defRPr sz="3696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413" y="1140341"/>
            <a:ext cx="5412730" cy="5628360"/>
          </a:xfrm>
        </p:spPr>
        <p:txBody>
          <a:bodyPr/>
          <a:lstStyle>
            <a:lvl1pPr>
              <a:defRPr sz="3696"/>
            </a:lvl1pPr>
            <a:lvl2pPr>
              <a:defRPr sz="3234"/>
            </a:lvl2pPr>
            <a:lvl3pPr>
              <a:defRPr sz="2772"/>
            </a:lvl3pPr>
            <a:lvl4pPr>
              <a:defRPr sz="2310"/>
            </a:lvl4pPr>
            <a:lvl5pPr>
              <a:defRPr sz="2310"/>
            </a:lvl5pPr>
            <a:lvl6pPr>
              <a:defRPr sz="2310"/>
            </a:lvl6pPr>
            <a:lvl7pPr>
              <a:defRPr sz="2310"/>
            </a:lvl7pPr>
            <a:lvl8pPr>
              <a:defRPr sz="2310"/>
            </a:lvl8pPr>
            <a:lvl9pPr>
              <a:defRPr sz="231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376011"/>
            <a:ext cx="3448388" cy="4401855"/>
          </a:xfrm>
        </p:spPr>
        <p:txBody>
          <a:bodyPr/>
          <a:lstStyle>
            <a:lvl1pPr marL="0" indent="0">
              <a:buNone/>
              <a:defRPr sz="1848"/>
            </a:lvl1pPr>
            <a:lvl2pPr marL="528020" indent="0">
              <a:buNone/>
              <a:defRPr sz="1617"/>
            </a:lvl2pPr>
            <a:lvl3pPr marL="1056041" indent="0">
              <a:buNone/>
              <a:defRPr sz="1386"/>
            </a:lvl3pPr>
            <a:lvl4pPr marL="1584061" indent="0">
              <a:buNone/>
              <a:defRPr sz="1155"/>
            </a:lvl4pPr>
            <a:lvl5pPr marL="2112081" indent="0">
              <a:buNone/>
              <a:defRPr sz="1155"/>
            </a:lvl5pPr>
            <a:lvl6pPr marL="2640101" indent="0">
              <a:buNone/>
              <a:defRPr sz="1155"/>
            </a:lvl6pPr>
            <a:lvl7pPr marL="3168122" indent="0">
              <a:buNone/>
              <a:defRPr sz="1155"/>
            </a:lvl7pPr>
            <a:lvl8pPr marL="3696142" indent="0">
              <a:buNone/>
              <a:defRPr sz="1155"/>
            </a:lvl8pPr>
            <a:lvl9pPr marL="4224162" indent="0">
              <a:buNone/>
              <a:defRPr sz="1155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10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5" y="528002"/>
            <a:ext cx="3448388" cy="1848009"/>
          </a:xfrm>
        </p:spPr>
        <p:txBody>
          <a:bodyPr anchor="b"/>
          <a:lstStyle>
            <a:lvl1pPr>
              <a:defRPr sz="3696"/>
            </a:lvl1pPr>
          </a:lstStyle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545413" y="1140341"/>
            <a:ext cx="5412730" cy="5628360"/>
          </a:xfrm>
        </p:spPr>
        <p:txBody>
          <a:bodyPr anchor="t"/>
          <a:lstStyle>
            <a:lvl1pPr marL="0" indent="0">
              <a:buNone/>
              <a:defRPr sz="3696"/>
            </a:lvl1pPr>
            <a:lvl2pPr marL="528020" indent="0">
              <a:buNone/>
              <a:defRPr sz="3234"/>
            </a:lvl2pPr>
            <a:lvl3pPr marL="1056041" indent="0">
              <a:buNone/>
              <a:defRPr sz="2772"/>
            </a:lvl3pPr>
            <a:lvl4pPr marL="1584061" indent="0">
              <a:buNone/>
              <a:defRPr sz="2310"/>
            </a:lvl4pPr>
            <a:lvl5pPr marL="2112081" indent="0">
              <a:buNone/>
              <a:defRPr sz="2310"/>
            </a:lvl5pPr>
            <a:lvl6pPr marL="2640101" indent="0">
              <a:buNone/>
              <a:defRPr sz="2310"/>
            </a:lvl6pPr>
            <a:lvl7pPr marL="3168122" indent="0">
              <a:buNone/>
              <a:defRPr sz="2310"/>
            </a:lvl7pPr>
            <a:lvl8pPr marL="3696142" indent="0">
              <a:buNone/>
              <a:defRPr sz="2310"/>
            </a:lvl8pPr>
            <a:lvl9pPr marL="4224162" indent="0">
              <a:buNone/>
              <a:defRPr sz="2310"/>
            </a:lvl9pPr>
          </a:lstStyle>
          <a:p>
            <a:r>
              <a:rPr lang="tr-TR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6455" y="2376011"/>
            <a:ext cx="3448388" cy="4401855"/>
          </a:xfrm>
        </p:spPr>
        <p:txBody>
          <a:bodyPr/>
          <a:lstStyle>
            <a:lvl1pPr marL="0" indent="0">
              <a:buNone/>
              <a:defRPr sz="1848"/>
            </a:lvl1pPr>
            <a:lvl2pPr marL="528020" indent="0">
              <a:buNone/>
              <a:defRPr sz="1617"/>
            </a:lvl2pPr>
            <a:lvl3pPr marL="1056041" indent="0">
              <a:buNone/>
              <a:defRPr sz="1386"/>
            </a:lvl3pPr>
            <a:lvl4pPr marL="1584061" indent="0">
              <a:buNone/>
              <a:defRPr sz="1155"/>
            </a:lvl4pPr>
            <a:lvl5pPr marL="2112081" indent="0">
              <a:buNone/>
              <a:defRPr sz="1155"/>
            </a:lvl5pPr>
            <a:lvl6pPr marL="2640101" indent="0">
              <a:buNone/>
              <a:defRPr sz="1155"/>
            </a:lvl6pPr>
            <a:lvl7pPr marL="3168122" indent="0">
              <a:buNone/>
              <a:defRPr sz="1155"/>
            </a:lvl7pPr>
            <a:lvl8pPr marL="3696142" indent="0">
              <a:buNone/>
              <a:defRPr sz="1155"/>
            </a:lvl8pPr>
            <a:lvl9pPr marL="4224162" indent="0">
              <a:buNone/>
              <a:defRPr sz="1155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F5362-BF55-4ACA-89C6-14C4036E8A2A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603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5062" y="421671"/>
            <a:ext cx="9221689" cy="15308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5062" y="2108344"/>
            <a:ext cx="9221689" cy="50251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062" y="7340703"/>
            <a:ext cx="2405658" cy="42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4F5362-BF55-4ACA-89C6-14C4036E8A2A}" type="datetimeFigureOut">
              <a:rPr lang="en-US" smtClean="0"/>
              <a:t>10/17/2025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41663" y="7340703"/>
            <a:ext cx="3608487" cy="42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51093" y="7340703"/>
            <a:ext cx="2405658" cy="42166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8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C1071F-5B40-4EBA-8F1A-D89D1D47A2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224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056041" rtl="0" eaLnBrk="1" latinLnBrk="0" hangingPunct="1">
        <a:lnSpc>
          <a:spcPct val="90000"/>
        </a:lnSpc>
        <a:spcBef>
          <a:spcPct val="0"/>
        </a:spcBef>
        <a:buNone/>
        <a:defRPr sz="508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4010" indent="-264010" algn="l" defTabSz="1056041" rtl="0" eaLnBrk="1" latinLnBrk="0" hangingPunct="1">
        <a:lnSpc>
          <a:spcPct val="90000"/>
        </a:lnSpc>
        <a:spcBef>
          <a:spcPts val="1155"/>
        </a:spcBef>
        <a:buFont typeface="Arial" panose="020B0604020202020204" pitchFamily="34" charset="0"/>
        <a:buChar char="•"/>
        <a:defRPr sz="3234" kern="1200">
          <a:solidFill>
            <a:schemeClr val="tx1"/>
          </a:solidFill>
          <a:latin typeface="+mn-lt"/>
          <a:ea typeface="+mn-ea"/>
          <a:cs typeface="+mn-cs"/>
        </a:defRPr>
      </a:lvl1pPr>
      <a:lvl2pPr marL="792030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772" kern="1200">
          <a:solidFill>
            <a:schemeClr val="tx1"/>
          </a:solidFill>
          <a:latin typeface="+mn-lt"/>
          <a:ea typeface="+mn-ea"/>
          <a:cs typeface="+mn-cs"/>
        </a:defRPr>
      </a:lvl2pPr>
      <a:lvl3pPr marL="1320051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310" kern="1200">
          <a:solidFill>
            <a:schemeClr val="tx1"/>
          </a:solidFill>
          <a:latin typeface="+mn-lt"/>
          <a:ea typeface="+mn-ea"/>
          <a:cs typeface="+mn-cs"/>
        </a:defRPr>
      </a:lvl3pPr>
      <a:lvl4pPr marL="1848071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4pPr>
      <a:lvl5pPr marL="2376091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5pPr>
      <a:lvl6pPr marL="2904112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6pPr>
      <a:lvl7pPr marL="3432132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7pPr>
      <a:lvl8pPr marL="3960152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8pPr>
      <a:lvl9pPr marL="4488172" indent="-264010" algn="l" defTabSz="1056041" rtl="0" eaLnBrk="1" latinLnBrk="0" hangingPunct="1">
        <a:lnSpc>
          <a:spcPct val="90000"/>
        </a:lnSpc>
        <a:spcBef>
          <a:spcPts val="577"/>
        </a:spcBef>
        <a:buFont typeface="Arial" panose="020B0604020202020204" pitchFamily="34" charset="0"/>
        <a:buChar char="•"/>
        <a:defRPr sz="207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1pPr>
      <a:lvl2pPr marL="528020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2pPr>
      <a:lvl3pPr marL="1056041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3pPr>
      <a:lvl4pPr marL="1584061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4pPr>
      <a:lvl5pPr marL="2112081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5pPr>
      <a:lvl6pPr marL="2640101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6pPr>
      <a:lvl7pPr marL="3168122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7pPr>
      <a:lvl8pPr marL="3696142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8pPr>
      <a:lvl9pPr marL="4224162" algn="l" defTabSz="1056041" rtl="0" eaLnBrk="1" latinLnBrk="0" hangingPunct="1">
        <a:defRPr sz="207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sharpenSoften amount="25000"/>
                    </a14:imgEffect>
                    <a14:imgEffect>
                      <a14:saturation sat="305000"/>
                    </a14:imgEffect>
                    <a14:imgEffect>
                      <a14:brightnessContrast bright="-39000" contrast="5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51"/>
          <a:stretch/>
        </p:blipFill>
        <p:spPr>
          <a:xfrm>
            <a:off x="-1" y="0"/>
            <a:ext cx="10691813" cy="7920038"/>
          </a:xfrm>
          <a:prstGeom prst="rect">
            <a:avLst/>
          </a:prstGeom>
          <a:solidFill>
            <a:schemeClr val="accent2">
              <a:alpha val="55000"/>
            </a:schemeClr>
          </a:solidFill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35" y="126702"/>
            <a:ext cx="1049979" cy="1049979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216" y="265671"/>
            <a:ext cx="1594442" cy="91101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760" y="102089"/>
            <a:ext cx="776131" cy="1032816"/>
          </a:xfrm>
          <a:prstGeom prst="rect">
            <a:avLst/>
          </a:prstGeom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id="{B4442E62-2E53-B0FE-918C-9DCD59FF40D5}"/>
              </a:ext>
            </a:extLst>
          </p:cNvPr>
          <p:cNvSpPr txBox="1"/>
          <p:nvPr/>
        </p:nvSpPr>
        <p:spPr>
          <a:xfrm>
            <a:off x="288906" y="2170866"/>
            <a:ext cx="10402906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r-TR" sz="4000" b="1" dirty="0" smtClean="0">
                <a:solidFill>
                  <a:srgbClr val="0000FF"/>
                </a:solidFill>
              </a:rPr>
              <a:t>2025-2026 GÜZ YARIYILI LİSANSÜSTÜ </a:t>
            </a:r>
          </a:p>
          <a:p>
            <a:pPr algn="r"/>
            <a:r>
              <a:rPr lang="tr-TR" sz="4000" b="1" dirty="0" smtClean="0">
                <a:solidFill>
                  <a:srgbClr val="0000FF"/>
                </a:solidFill>
              </a:rPr>
              <a:t>ÖĞRENCİ SEMİNERLERİ</a:t>
            </a:r>
          </a:p>
          <a:p>
            <a:pPr algn="r"/>
            <a:r>
              <a:rPr lang="tr-TR" sz="3200" b="1" dirty="0" smtClean="0"/>
              <a:t>FOTOĞRAF  ANASANAT DALI</a:t>
            </a:r>
          </a:p>
          <a:p>
            <a:pPr algn="r"/>
            <a:endParaRPr lang="tr-TR" sz="4000" b="1" dirty="0">
              <a:solidFill>
                <a:srgbClr val="0000FF"/>
              </a:solidFill>
            </a:endParaRP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852" y="6648841"/>
            <a:ext cx="1161464" cy="1161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830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sharpenSoften amount="25000"/>
                    </a14:imgEffect>
                    <a14:imgEffect>
                      <a14:saturation sat="305000"/>
                    </a14:imgEffect>
                    <a14:imgEffect>
                      <a14:brightnessContrast bright="-39000" contrast="5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51"/>
          <a:stretch/>
        </p:blipFill>
        <p:spPr>
          <a:xfrm>
            <a:off x="-1" y="0"/>
            <a:ext cx="10691813" cy="7920038"/>
          </a:xfrm>
          <a:prstGeom prst="rect">
            <a:avLst/>
          </a:prstGeom>
          <a:solidFill>
            <a:schemeClr val="accent2">
              <a:alpha val="55000"/>
            </a:schemeClr>
          </a:solidFill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35" y="126702"/>
            <a:ext cx="1049979" cy="1049979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216" y="265671"/>
            <a:ext cx="1594442" cy="91101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760" y="102089"/>
            <a:ext cx="776131" cy="1032816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1085222" y="1998179"/>
            <a:ext cx="94454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r-TR" sz="2400" b="1" dirty="0" smtClean="0">
                <a:solidFill>
                  <a:srgbClr val="0000FF"/>
                </a:solidFill>
                <a:latin typeface="Akzidenz-Grotesk Next Light" panose="02000503000000020003"/>
              </a:rPr>
              <a:t>2025-2026 </a:t>
            </a:r>
            <a:r>
              <a:rPr lang="tr-TR" sz="2400" b="1" dirty="0">
                <a:solidFill>
                  <a:srgbClr val="0000FF"/>
                </a:solidFill>
                <a:latin typeface="Akzidenz-Grotesk Next Light" panose="02000503000000020003"/>
              </a:rPr>
              <a:t>GÜZ YARIYILI LİSANSÜSTÜ ÖĞRENCİ </a:t>
            </a:r>
            <a:r>
              <a:rPr lang="tr-TR" sz="2400" b="1" dirty="0" smtClean="0">
                <a:solidFill>
                  <a:srgbClr val="0000FF"/>
                </a:solidFill>
                <a:latin typeface="Akzidenz-Grotesk Next Light" panose="02000503000000020003"/>
              </a:rPr>
              <a:t>SEMİNERLERİ</a:t>
            </a:r>
            <a:endParaRPr lang="tr-TR" sz="2400" b="1" dirty="0">
              <a:solidFill>
                <a:srgbClr val="0000FF"/>
              </a:solidFill>
              <a:latin typeface="Akzidenz-Grotesk Next Light" panose="02000503000000020003"/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4687517" y="4813444"/>
            <a:ext cx="4970217" cy="9734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Tarih: 26-12-2025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Saat: </a:t>
            </a: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13: 00</a:t>
            </a:r>
            <a:endParaRPr lang="tr-TR" b="1" dirty="0">
              <a:latin typeface="Akzidenz-Grotesk Next Light" panose="02000503000000020003" pitchFamily="50" charset="-94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Yer: </a:t>
            </a: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GSF Binası </a:t>
            </a: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Derslik 4</a:t>
            </a:r>
            <a:endParaRPr lang="tr-TR" sz="2800" b="1" dirty="0">
              <a:latin typeface="Akzidenz-Grotesk Next Light" panose="02000503000000020003" pitchFamily="50" charset="-94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999959" y="2518163"/>
            <a:ext cx="94454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r-TR" sz="2400" b="1" dirty="0">
                <a:latin typeface="Akzidenz-Grotesk Next Light" panose="02000503000000020003"/>
              </a:rPr>
              <a:t>FOTOĞRAF  ANASANAT DALI</a:t>
            </a:r>
          </a:p>
        </p:txBody>
      </p:sp>
      <p:sp>
        <p:nvSpPr>
          <p:cNvPr id="9" name="Dikdörtgen 8"/>
          <p:cNvSpPr/>
          <p:nvPr/>
        </p:nvSpPr>
        <p:spPr>
          <a:xfrm>
            <a:off x="3693249" y="3182152"/>
            <a:ext cx="695875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 </a:t>
            </a:r>
            <a:endParaRPr lang="tr-TR" dirty="0"/>
          </a:p>
          <a:p>
            <a:pPr algn="ctr"/>
            <a:r>
              <a:rPr lang="tr-TR" b="1" dirty="0" smtClean="0">
                <a:solidFill>
                  <a:srgbClr val="0000FF"/>
                </a:solidFill>
                <a:latin typeface="Akzidenz-Grotesk Next Light" panose="02000503000000020003"/>
              </a:rPr>
              <a:t>Kübra </a:t>
            </a:r>
            <a:r>
              <a:rPr lang="tr-TR" b="1" dirty="0">
                <a:solidFill>
                  <a:srgbClr val="0000FF"/>
                </a:solidFill>
                <a:latin typeface="Akzidenz-Grotesk Next Light" panose="02000503000000020003"/>
              </a:rPr>
              <a:t>CEYLAN </a:t>
            </a:r>
            <a:endParaRPr lang="tr-TR" b="1" dirty="0" smtClean="0">
              <a:solidFill>
                <a:srgbClr val="0000FF"/>
              </a:solidFill>
              <a:latin typeface="Akzidenz-Grotesk Next Light" panose="02000503000000020003"/>
            </a:endParaRPr>
          </a:p>
          <a:p>
            <a:pPr algn="ctr"/>
            <a:r>
              <a:rPr lang="tr-TR" b="1" dirty="0" smtClean="0">
                <a:latin typeface="Akzidenz-Grotesk Next Light" panose="02000503000000020003"/>
              </a:rPr>
              <a:t>Basın Fotoğrafı Mı? Sanat Fotoğrafı Mı?</a:t>
            </a:r>
            <a:endParaRPr lang="tr-TR" b="1" dirty="0">
              <a:latin typeface="Akzidenz-Grotesk Next Light" panose="02000503000000020003"/>
            </a:endParaRP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852" y="6648841"/>
            <a:ext cx="1161464" cy="1161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655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sharpenSoften amount="25000"/>
                    </a14:imgEffect>
                    <a14:imgEffect>
                      <a14:saturation sat="305000"/>
                    </a14:imgEffect>
                    <a14:imgEffect>
                      <a14:brightnessContrast bright="-39000" contrast="5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51"/>
          <a:stretch/>
        </p:blipFill>
        <p:spPr>
          <a:xfrm>
            <a:off x="-1" y="0"/>
            <a:ext cx="10691813" cy="7920038"/>
          </a:xfrm>
          <a:prstGeom prst="rect">
            <a:avLst/>
          </a:prstGeom>
          <a:solidFill>
            <a:schemeClr val="accent2">
              <a:alpha val="55000"/>
            </a:schemeClr>
          </a:solidFill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35" y="126702"/>
            <a:ext cx="1049979" cy="1049979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2216" y="265671"/>
            <a:ext cx="1594442" cy="91101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760" y="102089"/>
            <a:ext cx="776131" cy="1032816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1085222" y="1998179"/>
            <a:ext cx="94454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r-TR" sz="2400" b="1" dirty="0" smtClean="0">
                <a:solidFill>
                  <a:srgbClr val="0000FF"/>
                </a:solidFill>
                <a:latin typeface="Akzidenz-Grotesk Next Light" panose="02000503000000020003"/>
              </a:rPr>
              <a:t>2025-2026 </a:t>
            </a:r>
            <a:r>
              <a:rPr lang="tr-TR" sz="2400" b="1" dirty="0">
                <a:solidFill>
                  <a:srgbClr val="0000FF"/>
                </a:solidFill>
                <a:latin typeface="Akzidenz-Grotesk Next Light" panose="02000503000000020003"/>
              </a:rPr>
              <a:t>GÜZ YARIYILI LİSANSÜSTÜ ÖĞRENCİ </a:t>
            </a:r>
            <a:r>
              <a:rPr lang="tr-TR" sz="2400" b="1" dirty="0" smtClean="0">
                <a:solidFill>
                  <a:srgbClr val="0000FF"/>
                </a:solidFill>
                <a:latin typeface="Akzidenz-Grotesk Next Light" panose="02000503000000020003"/>
              </a:rPr>
              <a:t>SEMİNERLERİ</a:t>
            </a:r>
            <a:endParaRPr lang="tr-TR" sz="2400" b="1" dirty="0">
              <a:solidFill>
                <a:srgbClr val="0000FF"/>
              </a:solidFill>
              <a:latin typeface="Akzidenz-Grotesk Next Light" panose="02000503000000020003"/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4687517" y="4813444"/>
            <a:ext cx="4970217" cy="9734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Tarih: 26-12-2025 </a:t>
            </a: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Saat: </a:t>
            </a: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13: 30</a:t>
            </a:r>
            <a:endParaRPr lang="tr-TR" b="1" dirty="0">
              <a:latin typeface="Akzidenz-Grotesk Next Light" panose="02000503000000020003" pitchFamily="50" charset="-94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tr-TR" b="1" dirty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Yer: </a:t>
            </a:r>
            <a:r>
              <a:rPr lang="tr-TR" b="1" dirty="0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GSF Binası </a:t>
            </a:r>
            <a:r>
              <a:rPr lang="tr-TR" b="1" smtClean="0">
                <a:latin typeface="Akzidenz-Grotesk Next Light" panose="02000503000000020003" pitchFamily="50" charset="-94"/>
                <a:ea typeface="Calibri" panose="020F0502020204030204" pitchFamily="34" charset="0"/>
                <a:cs typeface="Arial" panose="020B0604020202020204" pitchFamily="34" charset="0"/>
              </a:rPr>
              <a:t>Derslik 4</a:t>
            </a:r>
            <a:endParaRPr lang="tr-TR" sz="2800" b="1" dirty="0">
              <a:latin typeface="Akzidenz-Grotesk Next Light" panose="02000503000000020003" pitchFamily="50" charset="-94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999959" y="2518163"/>
            <a:ext cx="944545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tr-TR" sz="2400" b="1" dirty="0">
                <a:latin typeface="Akzidenz-Grotesk Next Light" panose="02000503000000020003"/>
              </a:rPr>
              <a:t>FOTOĞRAF  ANASANAT DALI</a:t>
            </a:r>
          </a:p>
        </p:txBody>
      </p:sp>
      <p:sp>
        <p:nvSpPr>
          <p:cNvPr id="9" name="Dikdörtgen 8"/>
          <p:cNvSpPr/>
          <p:nvPr/>
        </p:nvSpPr>
        <p:spPr>
          <a:xfrm>
            <a:off x="3693249" y="3182152"/>
            <a:ext cx="6958751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 </a:t>
            </a:r>
            <a:endParaRPr lang="tr-TR" dirty="0"/>
          </a:p>
          <a:p>
            <a:pPr algn="ctr"/>
            <a:r>
              <a:rPr lang="tr-TR" sz="1600" b="1" dirty="0" smtClean="0">
                <a:solidFill>
                  <a:srgbClr val="0000FF"/>
                </a:solidFill>
                <a:latin typeface="Akzidenz-Grotesk Next Light" panose="02000503000000020003"/>
              </a:rPr>
              <a:t>Ulaş </a:t>
            </a:r>
            <a:r>
              <a:rPr lang="tr-TR" sz="1600" b="1" dirty="0">
                <a:solidFill>
                  <a:srgbClr val="0000FF"/>
                </a:solidFill>
                <a:latin typeface="Akzidenz-Grotesk Next Light" panose="02000503000000020003"/>
              </a:rPr>
              <a:t>YANAR</a:t>
            </a:r>
            <a:endParaRPr lang="tr-TR" b="1" dirty="0">
              <a:solidFill>
                <a:srgbClr val="0000FF"/>
              </a:solidFill>
              <a:latin typeface="Akzidenz-Grotesk Next Light" panose="02000503000000020003"/>
            </a:endParaRPr>
          </a:p>
          <a:p>
            <a:pPr algn="ctr"/>
            <a:r>
              <a:rPr lang="tr-TR" b="1" dirty="0" smtClean="0">
                <a:latin typeface="Akzidenz-Grotesk Next Light" panose="02000503000000020003"/>
              </a:rPr>
              <a:t>Kuş Bakışı Fotoğrafın Gelişimi Ve Estetiği</a:t>
            </a:r>
            <a:endParaRPr lang="tr-TR" b="1" dirty="0">
              <a:latin typeface="Akzidenz-Grotesk Next Light" panose="02000503000000020003"/>
            </a:endParaRP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852" y="6648841"/>
            <a:ext cx="1161464" cy="1161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48670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 Teması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eması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eması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1344</TotalTime>
  <Words>75</Words>
  <Application>Microsoft Office PowerPoint</Application>
  <PresentationFormat>Özel</PresentationFormat>
  <Paragraphs>19</Paragraphs>
  <Slides>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</vt:i4>
      </vt:variant>
    </vt:vector>
  </HeadingPairs>
  <TitlesOfParts>
    <vt:vector size="8" baseType="lpstr">
      <vt:lpstr>Akzidenz-Grotesk Next Light</vt:lpstr>
      <vt:lpstr>Arial</vt:lpstr>
      <vt:lpstr>Calibri</vt:lpstr>
      <vt:lpstr>Calibri Light</vt:lpstr>
      <vt:lpstr>Office Teması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end.user</dc:creator>
  <cp:lastModifiedBy>Lütfiye Kol</cp:lastModifiedBy>
  <cp:revision>215</cp:revision>
  <dcterms:created xsi:type="dcterms:W3CDTF">2022-05-23T10:38:10Z</dcterms:created>
  <dcterms:modified xsi:type="dcterms:W3CDTF">2025-10-17T07:11:35Z</dcterms:modified>
</cp:coreProperties>
</file>