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312" r:id="rId2"/>
    <p:sldId id="315" r:id="rId3"/>
    <p:sldId id="316" r:id="rId4"/>
    <p:sldId id="317" r:id="rId5"/>
    <p:sldId id="318" r:id="rId6"/>
    <p:sldId id="319" r:id="rId7"/>
    <p:sldId id="320" r:id="rId8"/>
    <p:sldId id="321" r:id="rId9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FİLM TASARIMI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 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Arif Can Artvinli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Senarist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Olarak Yapay Zekâ: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The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Last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Screenwriter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Filminin Anlatı Kuramı Çerçevesinde 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Analizi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10: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Berk ERSÖZ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Gerçeğin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Yeniden Sahnelemesi: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T</a:t>
            </a:r>
            <a:r>
              <a:rPr lang="tr-TR" b="1" dirty="0" err="1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he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Act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of 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Killing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Filminde </a:t>
            </a:r>
            <a:r>
              <a:rPr lang="tr-TR" b="1" dirty="0" err="1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Reenactment’in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Sinemasal 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İşlevi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Ahmet Kurt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Hollywood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Gangster Filmlerinde Mekan ve İmge: New York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0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Uğur 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ONAT</a:t>
            </a:r>
          </a:p>
          <a:p>
            <a:pPr algn="ctr"/>
            <a:r>
              <a:rPr lang="tr-TR" b="1" dirty="0" err="1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Don’t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Look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Up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Filmi Üzerinden Kara Mizahın Değişen Sınırları ve Linç 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Kültürü 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Erol Yiğit 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OĞUL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Nuri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Bilge Ceylan Sinemasında Karakter İnşası ve Yabancılaşma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Emirhan 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AKBULUT</a:t>
            </a:r>
          </a:p>
          <a:p>
            <a:pPr algn="ctr"/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Beden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ve Ruh Filminde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Psikanalitik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İkilikler: Eros,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Thanatos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ve Bütünlük Arayışı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tr-TR" b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Derslik 9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FİLM TASARIMI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046659" y="3182152"/>
            <a:ext cx="7605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Şeyda Gül </a:t>
            </a:r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KARAOĞLU</a:t>
            </a:r>
          </a:p>
          <a:p>
            <a:pPr algn="ctr"/>
            <a:r>
              <a:rPr lang="tr-TR" b="1" dirty="0" err="1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Lacan’ın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Arzu Kuramı ve </a:t>
            </a:r>
            <a:r>
              <a:rPr lang="tr-TR" b="1" dirty="0" err="1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Jouissance</a:t>
            </a:r>
            <a:r>
              <a:rPr lang="tr-TR" b="1" dirty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 Kavramı Bağlamında Yıldıztepe (1965</a:t>
            </a:r>
            <a:r>
              <a:rPr lang="tr-TR" b="1" dirty="0" smtClean="0">
                <a:solidFill>
                  <a:srgbClr val="000000"/>
                </a:solidFill>
                <a:latin typeface="Akzidenz-Grotesk Next Light" panose="02000503000000020003"/>
                <a:ea typeface="Calibri" panose="020F0502020204030204" pitchFamily="34" charset="0"/>
              </a:rPr>
              <a:t>)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6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280</Words>
  <Application>Microsoft Office PowerPoint</Application>
  <PresentationFormat>Özel</PresentationFormat>
  <Paragraphs>59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216</cp:revision>
  <dcterms:created xsi:type="dcterms:W3CDTF">2022-05-23T10:38:10Z</dcterms:created>
  <dcterms:modified xsi:type="dcterms:W3CDTF">2025-10-16T11:10:56Z</dcterms:modified>
</cp:coreProperties>
</file>