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301" r:id="rId2"/>
    <p:sldId id="302" r:id="rId3"/>
    <p:sldId id="306" r:id="rId4"/>
    <p:sldId id="307" r:id="rId5"/>
    <p:sldId id="311" r:id="rId6"/>
    <p:sldId id="305" r:id="rId7"/>
    <p:sldId id="303" r:id="rId8"/>
    <p:sldId id="304" r:id="rId9"/>
    <p:sldId id="308" r:id="rId10"/>
    <p:sldId id="309" r:id="rId11"/>
    <p:sldId id="310" r:id="rId12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A61F6"/>
    <a:srgbClr val="CEFAFC"/>
    <a:srgbClr val="FFEBFF"/>
    <a:srgbClr val="FBE5FC"/>
    <a:srgbClr val="FF99CC"/>
    <a:srgbClr val="DAF8F7"/>
    <a:srgbClr val="6EE4E1"/>
    <a:srgbClr val="660066"/>
    <a:srgbClr val="188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26" y="6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BAHAR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it-IT" sz="3200" b="1" dirty="0"/>
              <a:t>TEKSTİL VE MODA TASARIMI ANASANAT DALI</a:t>
            </a:r>
            <a:endParaRPr lang="tr-TR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err="1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Ümmü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ACAR 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Geleneksel Batik Tekniğinin Güncel Durumu</a:t>
            </a:r>
            <a:endParaRPr lang="tr-TR" sz="4000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045967" y="4359724"/>
            <a:ext cx="3252466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4 Haziran 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13:30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Derslik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it-IT" sz="2000" b="1" dirty="0">
                <a:latin typeface="Akzidenz-Grotesk Next Light" panose="02000503000000020003"/>
              </a:rPr>
              <a:t>TEKSTİL VE MODA TASARIMI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3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Seher </a:t>
            </a:r>
            <a:r>
              <a:rPr lang="tr-TR" sz="2000" b="1" dirty="0" err="1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Sümeyra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 İLHAN </a:t>
            </a:r>
            <a:endParaRPr lang="tr-TR" sz="2000" b="1" dirty="0" smtClean="0">
              <a:solidFill>
                <a:srgbClr val="0000FF"/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 err="1" smtClean="0"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Iris</a:t>
            </a:r>
            <a:r>
              <a:rPr lang="tr-TR" sz="2000" b="1" dirty="0" smtClean="0"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 Van </a:t>
            </a:r>
            <a:r>
              <a:rPr lang="tr-TR" sz="2000" b="1" dirty="0" err="1" smtClean="0"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Herpen</a:t>
            </a:r>
            <a:r>
              <a:rPr lang="tr-TR" sz="2000" b="1" dirty="0" smtClean="0"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 ve Kinetik Tasarım</a:t>
            </a:r>
            <a:endParaRPr lang="tr-TR" sz="2000" b="1" dirty="0" smtClean="0"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l-NL" sz="2000" dirty="0"/>
              <a:t> </a:t>
            </a:r>
            <a:endParaRPr lang="tr-TR" sz="20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045967" y="4359724"/>
            <a:ext cx="3252466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4 Haziran 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14:00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Derslik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it-IT" sz="2000" b="1" dirty="0">
                <a:latin typeface="Akzidenz-Grotesk Next Light" panose="02000503000000020003"/>
              </a:rPr>
              <a:t>TEKSTİL VE MODA TASARIMI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1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Nazmiye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TUFAN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Tekstil ve Moda Tasarımında Yenilikçi Bir Yaklaşım Olarak 3 Boyutlu Yazıcılarla Yüzey Tasarımı</a:t>
            </a:r>
            <a:endParaRPr lang="tr-TR" sz="2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045966" y="4456008"/>
            <a:ext cx="352527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07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Mayıs 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14:30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Temel Eğitim Atölyesi 2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it-IT" sz="2000" b="1" dirty="0">
                <a:latin typeface="Akzidenz-Grotesk Next Light" panose="02000503000000020003"/>
              </a:rPr>
              <a:t>TEKSTİL VE MODA TASARIMI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7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Begüm YAZAR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Yapay Zek</a:t>
            </a:r>
            <a:r>
              <a:rPr lang="tr-TR" sz="2000" b="1" dirty="0">
                <a:solidFill>
                  <a:srgbClr val="0C0C0C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nın Gelişiminde Kadın Eli: Ada LOVELACE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045967" y="4456008"/>
            <a:ext cx="325246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15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Mayıs 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11:00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Derslik 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it-IT" sz="2000" b="1" dirty="0">
                <a:latin typeface="Akzidenz-Grotesk Next Light" panose="02000503000000020003"/>
              </a:rPr>
              <a:t>TEKSTİL VE MODA TASARIMI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9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err="1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Seyedehshahrzad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SEYEDİ</a:t>
            </a: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Hacimli Dokumaların Mekan İle Etkileşimi Üzerine Bir Araştırma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045967" y="4456008"/>
            <a:ext cx="325246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16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Mayıs 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14:30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Derslik 12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it-IT" sz="2000" b="1" dirty="0">
                <a:latin typeface="Akzidenz-Grotesk Next Light" panose="02000503000000020003"/>
              </a:rPr>
              <a:t>TEKSTİL VE MODA TASARIMI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4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Kardelen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AKCAN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Milas Halılarındaki Motiflerin Renk, Desen Özellikleri ve Sembolik Anlamları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045967" y="4456008"/>
            <a:ext cx="354537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6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Mayıs 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13:00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Dokuma Atölyesi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it-IT" sz="2000" b="1" dirty="0">
                <a:latin typeface="Akzidenz-Grotesk Next Light" panose="02000503000000020003"/>
              </a:rPr>
              <a:t>TEKSTİL VE MODA TASARIMI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6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Defne KACAR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Yapay Zeka ve Moda Tasarımında Kişisel Stil Algoritmaları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045967" y="4456008"/>
            <a:ext cx="3252466" cy="1272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26 Mayıs 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13:00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Moda Giyim Atölyesi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it-IT" sz="2000" b="1" dirty="0">
                <a:latin typeface="Akzidenz-Grotesk Next Light" panose="02000503000000020003"/>
              </a:rPr>
              <a:t>TEKSTİL VE MODA TASARIMI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8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Fahriye Rezzan ÖZ</a:t>
            </a:r>
            <a:endParaRPr lang="tr-TR" sz="2000" b="1" dirty="0">
              <a:solidFill>
                <a:srgbClr val="0000FF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Rus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Avangart 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Akımının Moda Tasarımındaki Rolü ve Estetik Dönüşümü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045967" y="4456008"/>
            <a:ext cx="3252466" cy="1272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26 Mayıs 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13:30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Moda Giyim Atölyesi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it-IT" sz="2000" b="1" dirty="0">
                <a:latin typeface="Akzidenz-Grotesk Next Light" panose="02000503000000020003"/>
              </a:rPr>
              <a:t>TEKSTİL VE MODA TASARIMI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81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Berna BİÇER</a:t>
            </a:r>
          </a:p>
          <a:p>
            <a:pPr algn="ctr"/>
            <a:r>
              <a:rPr lang="tr-TR" sz="2000" b="1" dirty="0"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Moda ve Teknolojinin Kesişimi Akıllı Tekstiller</a:t>
            </a:r>
            <a:endParaRPr lang="tr-TR" sz="4000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045967" y="4456008"/>
            <a:ext cx="3252466" cy="1272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27 Mayıs 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13:00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Moda Giyim Atölyesi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it-IT" sz="2000" b="1" dirty="0">
                <a:latin typeface="Akzidenz-Grotesk Next Light" panose="02000503000000020003"/>
              </a:rPr>
              <a:t>TEKSTİL VE MODA TASARIMI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8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Dilek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SELÇUK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Sürdürebilirlik Kapsamında Ekolojik Baskı</a:t>
            </a:r>
            <a:endParaRPr lang="tr-TR" sz="4000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045967" y="4359724"/>
            <a:ext cx="3252466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4 Haziran 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13:00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Derslik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it-IT" sz="2000" b="1" dirty="0">
                <a:latin typeface="Akzidenz-Grotesk Next Light" panose="02000503000000020003"/>
              </a:rPr>
              <a:t>TEKSTİL VE MODA TASARIMI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33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1583</TotalTime>
  <Words>377</Words>
  <Application>Microsoft Office PowerPoint</Application>
  <PresentationFormat>Özel</PresentationFormat>
  <Paragraphs>87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210</cp:revision>
  <dcterms:created xsi:type="dcterms:W3CDTF">2022-05-23T10:38:10Z</dcterms:created>
  <dcterms:modified xsi:type="dcterms:W3CDTF">2025-03-25T07:40:04Z</dcterms:modified>
</cp:coreProperties>
</file>