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301" r:id="rId2"/>
    <p:sldId id="303" r:id="rId3"/>
    <p:sldId id="302" r:id="rId4"/>
    <p:sldId id="304" r:id="rId5"/>
    <p:sldId id="305" r:id="rId6"/>
    <p:sldId id="309" r:id="rId7"/>
    <p:sldId id="306" r:id="rId8"/>
    <p:sldId id="310" r:id="rId9"/>
    <p:sldId id="308" r:id="rId10"/>
    <p:sldId id="307" r:id="rId11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A61F6"/>
    <a:srgbClr val="CEFAFC"/>
    <a:srgbClr val="FFEBFF"/>
    <a:srgbClr val="FBE5FC"/>
    <a:srgbClr val="FF99CC"/>
    <a:srgbClr val="DAF8F7"/>
    <a:srgbClr val="6EE4E1"/>
    <a:srgbClr val="660066"/>
    <a:srgbClr val="18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it-IT" sz="3200" b="1" dirty="0"/>
              <a:t>SERAMİK VE CAM TASARIMI ANASANAT DALI</a:t>
            </a:r>
            <a:endParaRPr lang="tr-TR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7" y="2696500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lvl="0" algn="ctr">
              <a:defRPr/>
            </a:pP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Cennet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GÖZGÖZ </a:t>
            </a:r>
          </a:p>
          <a:p>
            <a:pPr lvl="0" algn="ctr">
              <a:defRPr/>
            </a:pP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Tokat Yazma Desenlerinin Kalıp Baskı Tekniği İle Seramik Yüzeylere Uygulanması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804053" y="4168300"/>
            <a:ext cx="373629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30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Mayıs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11:30   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Seramik </a:t>
            </a:r>
            <a:r>
              <a:rPr lang="tr-TR" b="1" dirty="0">
                <a:solidFill>
                  <a:prstClr val="black"/>
                </a:solidFill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Stüdyo 1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SERAMİK VE CAM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0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Neriman YENİCE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Bristol Sırları</a:t>
            </a:r>
            <a:endParaRPr lang="tr-TR" sz="2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804054" y="4303907"/>
            <a:ext cx="373629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28 Mayıs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11:00    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Seramik Derslik 1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SERAMİK VE CAM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1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Muhammet Emir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TAŞDEMİR 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İndirgen Ortam </a:t>
            </a:r>
            <a:r>
              <a:rPr lang="tr-TR" sz="2000" b="1" dirty="0" err="1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Lüsterlerinden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Sıriçi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ve Macun </a:t>
            </a:r>
            <a:r>
              <a:rPr lang="tr-TR" sz="2000" b="1" dirty="0" err="1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Lüsteri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Denemeleri</a:t>
            </a:r>
            <a:endParaRPr lang="tr-TR" sz="2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804054" y="4303907"/>
            <a:ext cx="373629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28 Mayıs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11:30    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Seramik Derslik 1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SERAMİK VE CAM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7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7" y="2696500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Neslihan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CAN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Tarihin İzinde Bir Sanatçı: 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Bingül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Başarırın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Seramiklerinde Hitit Etkileri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804054" y="4303907"/>
            <a:ext cx="373629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28 Mayıs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12:00    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Seramik Derslik 1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SERAMİK VE CAM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6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7" y="2696500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err="1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Rumeysa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COP</a:t>
            </a:r>
            <a:endParaRPr lang="tr-TR" sz="2000" b="1" dirty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err="1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Anatanrıça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Figürünün Farklı Kültürlerde İncelenmesi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804053" y="4168300"/>
            <a:ext cx="373629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28 Mayıs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13:00    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Seramik Derslik 1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SERAMİK VE CAM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2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7" y="2696500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err="1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Rumeysa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COP</a:t>
            </a:r>
            <a:endParaRPr lang="tr-TR" sz="2000" b="1" dirty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err="1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Anatanrıça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Figürünün Farklı Kültürlerde İncelenmesi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804053" y="4168300"/>
            <a:ext cx="373629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28 Mayıs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13:00    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Seramik Derslik 1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SERAMİK VE CAM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4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7" y="2696500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lvl="0" algn="ctr">
              <a:defRPr/>
            </a:pP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Aslıhan Seray AKGÜN</a:t>
            </a:r>
          </a:p>
          <a:p>
            <a:pPr algn="ctr"/>
            <a:r>
              <a:rPr lang="tr-TR" sz="2000" b="1" dirty="0" err="1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Hiperrealizm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ve Seramik Örnekler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804053" y="4168300"/>
            <a:ext cx="373629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29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Mayıs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14:15    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Seramik </a:t>
            </a:r>
            <a:r>
              <a:rPr lang="tr-TR" b="1" dirty="0">
                <a:solidFill>
                  <a:prstClr val="black"/>
                </a:solidFill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Stüdyo 1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SERAMİK VE CAM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6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7" y="2696500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lvl="0" algn="ctr">
              <a:defRPr/>
            </a:pP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Nazlı DUMAN</a:t>
            </a:r>
          </a:p>
          <a:p>
            <a:pPr algn="ctr"/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Jason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DeCaires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Taylor Örneğinde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Alternetif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Sualtı Seramik Sergisi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804053" y="4168300"/>
            <a:ext cx="373629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29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Mayıs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14:30    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Seramik </a:t>
            </a:r>
            <a:r>
              <a:rPr lang="tr-TR" b="1" dirty="0">
                <a:solidFill>
                  <a:prstClr val="black"/>
                </a:solidFill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Stüdyo 1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SERAMİK VE CAM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1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7" y="2696500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 defTabSz="791779">
              <a:defRPr/>
            </a:pP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Irmak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 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ÖZTÜRK </a:t>
            </a:r>
          </a:p>
          <a:p>
            <a:pPr algn="ctr" defTabSz="791779">
              <a:defRPr/>
            </a:pP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Efes Müzesindeki Seramik Eserler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804053" y="4168300"/>
            <a:ext cx="373629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30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Mayıs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11:00   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Seramik </a:t>
            </a:r>
            <a:r>
              <a:rPr lang="tr-TR" b="1" dirty="0">
                <a:solidFill>
                  <a:prstClr val="black"/>
                </a:solidFill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Stüdyo 1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SERAMİK VE CAM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0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1190</TotalTime>
  <Words>333</Words>
  <Application>Microsoft Office PowerPoint</Application>
  <PresentationFormat>Özel</PresentationFormat>
  <Paragraphs>76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203</cp:revision>
  <dcterms:created xsi:type="dcterms:W3CDTF">2022-05-23T10:38:10Z</dcterms:created>
  <dcterms:modified xsi:type="dcterms:W3CDTF">2025-03-24T11:51:22Z</dcterms:modified>
</cp:coreProperties>
</file>