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A61F6"/>
    <a:srgbClr val="CEFAFC"/>
    <a:srgbClr val="FFEBFF"/>
    <a:srgbClr val="FBE5FC"/>
    <a:srgbClr val="FF99CC"/>
    <a:srgbClr val="DAF8F7"/>
    <a:srgbClr val="6EE4E1"/>
    <a:srgbClr val="660066"/>
    <a:srgbClr val="188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BAHAR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fi-FI" sz="3200" b="1" dirty="0"/>
              <a:t>SANAT VE TASARIM ANASANAT DALI</a:t>
            </a:r>
            <a:endParaRPr lang="tr-TR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942792"/>
            <a:ext cx="836900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err="1">
                <a:solidFill>
                  <a:srgbClr val="0000FF"/>
                </a:solidFill>
                <a:latin typeface="Akzidenz-Grotesk Next Light" panose="02000503000000020003"/>
              </a:rPr>
              <a:t>Bensu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 Ceren ÇEVİŞ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Gotik Sanatın Hareket Kazanması: Stop Motion Animasyonda Gotik </a:t>
            </a:r>
            <a:r>
              <a:rPr lang="tr-TR" sz="1600" b="1" dirty="0" smtClean="0">
                <a:latin typeface="Akzidenz-Grotesk Next Light" panose="02000503000000020003"/>
              </a:rPr>
              <a:t>Unsurlar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Caner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Ege CANPOLAT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Max</a:t>
            </a:r>
            <a:r>
              <a:rPr lang="tr-TR" sz="1600" b="1" dirty="0">
                <a:latin typeface="Akzidenz-Grotesk Next Light" panose="02000503000000020003"/>
              </a:rPr>
              <a:t> Bense ve Enformasyon </a:t>
            </a:r>
            <a:r>
              <a:rPr lang="tr-TR" sz="1600" b="1" dirty="0" smtClean="0">
                <a:latin typeface="Akzidenz-Grotesk Next Light" panose="02000503000000020003"/>
              </a:rPr>
              <a:t>Estetiği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15:15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Melis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KUNÇ </a:t>
            </a:r>
          </a:p>
          <a:p>
            <a:pPr algn="r">
              <a:buNone/>
            </a:pPr>
            <a:r>
              <a:rPr lang="tr-TR" sz="1600" b="1" dirty="0" smtClean="0">
                <a:latin typeface="Akzidenz-Grotesk Next Light" panose="02000503000000020003"/>
              </a:rPr>
              <a:t>Gölge ve Işık: Aydınlatma Tasarımında Mekan, Heykel ve Algı Dinamikleri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15:30</a:t>
            </a: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5946020" y="5590218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26 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15:00-</a:t>
            </a:r>
            <a:r>
              <a:rPr lang="tr-TR" sz="1600" b="1" dirty="0">
                <a:latin typeface="Akzidenz-Grotesk Next Light" panose="02000503000000020003"/>
              </a:rPr>
              <a:t>15:30</a:t>
            </a: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5359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79698"/>
            <a:ext cx="836900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Aysu KARACA 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Leonora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latin typeface="Akzidenz-Grotesk Next Light" panose="02000503000000020003"/>
              </a:rPr>
              <a:t>Carrington’ın</a:t>
            </a:r>
            <a:r>
              <a:rPr lang="tr-TR" sz="1600" b="1" dirty="0" smtClean="0">
                <a:latin typeface="Akzidenz-Grotesk Next Light" panose="02000503000000020003"/>
              </a:rPr>
              <a:t> Sanatında Dişil Dünya ve Mistik Temalar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Funda GÜLŞEN  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Ed</a:t>
            </a:r>
            <a:r>
              <a:rPr lang="tr-TR" sz="1600" b="1" dirty="0" smtClean="0">
                <a:latin typeface="Akzidenz-Grotesk Next Light" panose="02000503000000020003"/>
              </a:rPr>
              <a:t>-Nancy </a:t>
            </a:r>
            <a:r>
              <a:rPr lang="tr-TR" sz="1600" b="1" dirty="0" err="1" smtClean="0">
                <a:latin typeface="Akzidenz-Grotesk Next Light" panose="02000503000000020003"/>
              </a:rPr>
              <a:t>Kienholz</a:t>
            </a:r>
            <a:r>
              <a:rPr lang="tr-TR" sz="1600" b="1" dirty="0" smtClean="0">
                <a:latin typeface="Akzidenz-Grotesk Next Light" panose="02000503000000020003"/>
              </a:rPr>
              <a:t> ve Joseph </a:t>
            </a:r>
            <a:r>
              <a:rPr lang="tr-TR" sz="1600" b="1" dirty="0" err="1" smtClean="0">
                <a:latin typeface="Akzidenz-Grotesk Next Light" panose="02000503000000020003"/>
              </a:rPr>
              <a:t>Cornell’ın</a:t>
            </a:r>
            <a:r>
              <a:rPr lang="tr-TR" sz="1600" b="1" dirty="0" smtClean="0">
                <a:latin typeface="Akzidenz-Grotesk Next Light" panose="02000503000000020003"/>
              </a:rPr>
              <a:t> Sanat Üretimlerinde Hazır Nesne: Görüntüler ve Materyaller ile Anlatı Kurmak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16:00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Rojbin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Deniz ÖZYÜREK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Güncel Sanatta </a:t>
            </a:r>
            <a:r>
              <a:rPr lang="tr-TR" sz="1600" b="1" dirty="0" err="1" smtClean="0">
                <a:latin typeface="Akzidenz-Grotesk Next Light" panose="02000503000000020003"/>
              </a:rPr>
              <a:t>Liminoid</a:t>
            </a:r>
            <a:r>
              <a:rPr lang="tr-TR" sz="1600" b="1" dirty="0" smtClean="0">
                <a:latin typeface="Akzidenz-Grotesk Next Light" panose="02000503000000020003"/>
              </a:rPr>
              <a:t> Deneyim: </a:t>
            </a:r>
            <a:r>
              <a:rPr lang="tr-TR" sz="1600" b="1" dirty="0" err="1" smtClean="0">
                <a:latin typeface="Akzidenz-Grotesk Next Light" panose="02000503000000020003"/>
              </a:rPr>
              <a:t>Olafur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 err="1" smtClean="0">
                <a:latin typeface="Akzidenz-Grotesk Next Light" panose="02000503000000020003"/>
              </a:rPr>
              <a:t>Eliasson</a:t>
            </a:r>
            <a:r>
              <a:rPr lang="tr-TR" sz="1600" b="1" dirty="0" smtClean="0">
                <a:latin typeface="Akzidenz-Grotesk Next Light" panose="02000503000000020003"/>
              </a:rPr>
              <a:t> Örneği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16:15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Batuhan KÖKSAL</a:t>
            </a:r>
          </a:p>
          <a:p>
            <a:pPr algn="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Yapay Zekâ Modelleri ile Sanatsal Üretimin Dönüşümü: 3D Modelleme, Animasyon ve Görselleştirme Alanlarında Yeni Üretim Rollerinin </a:t>
            </a:r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İncelenmesi</a:t>
            </a:r>
          </a:p>
          <a:p>
            <a:pPr algn="r"/>
            <a:r>
              <a:rPr lang="tr-TR" sz="1600" b="1" dirty="0" smtClean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Saat: 16.30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</a:t>
            </a:r>
          </a:p>
          <a:p>
            <a:pPr algn="r"/>
            <a:endParaRPr lang="tr-TR" sz="1600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r"/>
            <a:endParaRPr lang="tr-TR" sz="1600" b="1" dirty="0" smtClean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2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105106" y="6023127"/>
            <a:ext cx="3263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26 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15:45-16:30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35092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426362" y="2525203"/>
            <a:ext cx="926545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Mavisu DEMİRAĞ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İllüstratör Maurice </a:t>
            </a:r>
            <a:r>
              <a:rPr lang="tr-TR" sz="1600" b="1" dirty="0" err="1" smtClean="0">
                <a:latin typeface="Akzidenz-Grotesk Next Light" panose="02000503000000020003"/>
              </a:rPr>
              <a:t>SENDAK’ın</a:t>
            </a:r>
            <a:r>
              <a:rPr lang="tr-TR" sz="1600" b="1" dirty="0" smtClean="0">
                <a:latin typeface="Akzidenz-Grotesk Next Light" panose="02000503000000020003"/>
              </a:rPr>
              <a:t> Hayatı ve Eserleri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09:45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Nurcan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Yılmaz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Çağdaş sanatta Bedenin Dönüşümü ve Biyolojik Materyallerin Sanat Nesnesi Olarak </a:t>
            </a:r>
            <a:r>
              <a:rPr lang="tr-TR" sz="1600" b="1" dirty="0" smtClean="0">
                <a:latin typeface="Akzidenz-Grotesk Next Light" panose="02000503000000020003"/>
              </a:rPr>
              <a:t>Kullanımı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10:00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Mine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UŞAK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Çağdaş Sanatta Gündelik Yaşam İlişkisi Bağlamında Katılımcı Sanat </a:t>
            </a:r>
            <a:r>
              <a:rPr lang="tr-TR" sz="1600" b="1" dirty="0" smtClean="0">
                <a:latin typeface="Akzidenz-Grotesk Next Light" panose="02000503000000020003"/>
              </a:rPr>
              <a:t>Pratikleri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10:15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Aysima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CAN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Dijital </a:t>
            </a:r>
            <a:r>
              <a:rPr lang="tr-TR" sz="1600" b="1" dirty="0">
                <a:latin typeface="Akzidenz-Grotesk Next Light" panose="02000503000000020003"/>
              </a:rPr>
              <a:t>Sanatta Retro Estetik: Geçmiş Kavramının Sanatsal </a:t>
            </a:r>
            <a:r>
              <a:rPr lang="tr-TR" sz="1600" b="1" dirty="0" smtClean="0">
                <a:latin typeface="Akzidenz-Grotesk Next Light" panose="02000503000000020003"/>
              </a:rPr>
              <a:t>Temsili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10:30</a:t>
            </a:r>
            <a:endParaRPr lang="tr-TR" sz="1600" b="1" dirty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1600" b="1" dirty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09</a:t>
            </a:r>
            <a:r>
              <a:rPr lang="tr-TR" sz="1600" b="1" dirty="0" smtClean="0">
                <a:latin typeface="Akzidenz-Grotesk Next Light" panose="02000503000000020003"/>
              </a:rPr>
              <a:t>:45-10:30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98846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356100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979525" y="2846065"/>
            <a:ext cx="87122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Neslişah Öznur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YURTTAŞ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Comfort</a:t>
            </a:r>
            <a:r>
              <a:rPr lang="tr-TR" sz="1600" b="1" dirty="0">
                <a:latin typeface="Akzidenz-Grotesk Next Light" panose="02000503000000020003"/>
              </a:rPr>
              <a:t> Film” Kavramı: Tekrar İzleme Psikolojisi ve Seyircinin Duygusal Bağ Kurma </a:t>
            </a:r>
            <a:r>
              <a:rPr lang="tr-TR" sz="1600" b="1" dirty="0" smtClean="0">
                <a:latin typeface="Akzidenz-Grotesk Next Light" panose="02000503000000020003"/>
              </a:rPr>
              <a:t>Alışkanlığı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10:45</a:t>
            </a:r>
          </a:p>
          <a:p>
            <a:pPr algn="r"/>
            <a:r>
              <a:rPr lang="tr-TR" sz="1600" b="1" dirty="0" err="1" smtClean="0">
                <a:solidFill>
                  <a:srgbClr val="0000FF"/>
                </a:solidFill>
                <a:latin typeface="Akzidenz-Grotesk Next Light" panose="02000503000000020003"/>
              </a:rPr>
              <a:t>Samin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 RESHADSEDGHI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Pers </a:t>
            </a:r>
            <a:r>
              <a:rPr lang="tr-TR" sz="1600" b="1" dirty="0">
                <a:latin typeface="Akzidenz-Grotesk Next Light" panose="02000503000000020003"/>
              </a:rPr>
              <a:t>Estetiğinden Çağdaş İfadeye: İran Sanatında Renk ve Anlamın </a:t>
            </a:r>
            <a:r>
              <a:rPr lang="tr-TR" sz="1600" b="1" dirty="0" smtClean="0">
                <a:latin typeface="Akzidenz-Grotesk Next Light" panose="02000503000000020003"/>
              </a:rPr>
              <a:t>Evrimi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Rabia YARDIM</a:t>
            </a:r>
          </a:p>
          <a:p>
            <a:pPr algn="r"/>
            <a:r>
              <a:rPr lang="tr-TR" sz="1600" b="1" dirty="0" err="1" smtClean="0">
                <a:latin typeface="Akzidenz-Grotesk Next Light" panose="02000503000000020003"/>
              </a:rPr>
              <a:t>Kazaziye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r>
              <a:rPr lang="tr-TR" sz="1600" b="1" dirty="0">
                <a:latin typeface="Akzidenz-Grotesk Next Light" panose="02000503000000020003"/>
              </a:rPr>
              <a:t>ve </a:t>
            </a:r>
            <a:r>
              <a:rPr lang="tr-TR" sz="1600" b="1" dirty="0" err="1">
                <a:latin typeface="Akzidenz-Grotesk Next Light" panose="02000503000000020003"/>
              </a:rPr>
              <a:t>Kelt</a:t>
            </a:r>
            <a:r>
              <a:rPr lang="tr-TR" sz="1600" b="1" dirty="0">
                <a:latin typeface="Akzidenz-Grotesk Next Light" panose="02000503000000020003"/>
              </a:rPr>
              <a:t> Düğüm Motiflerinin Tasarım Yönünden Karşılaştırmalı </a:t>
            </a:r>
            <a:r>
              <a:rPr lang="tr-TR" sz="1600" b="1" dirty="0" smtClean="0">
                <a:latin typeface="Akzidenz-Grotesk Next Light" panose="02000503000000020003"/>
              </a:rPr>
              <a:t>Analizi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11:15</a:t>
            </a:r>
            <a:endParaRPr lang="tr-TR" sz="1600" b="1" dirty="0">
              <a:latin typeface="Akzidenz-Grotesk Next Light" panose="02000503000000020003"/>
            </a:endParaRPr>
          </a:p>
          <a:p>
            <a:pPr algn="r">
              <a:buNone/>
            </a:pPr>
            <a:r>
              <a:rPr lang="tr-TR" sz="1600" b="1" dirty="0">
                <a:solidFill>
                  <a:srgbClr val="222222"/>
                </a:solidFill>
                <a:latin typeface="Akzidenz-Grotesk Next Light" panose="02000503000000020003"/>
              </a:rPr>
              <a:t> 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6697118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10:45-11:15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405872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Yüksek </a:t>
            </a:r>
            <a:r>
              <a:rPr lang="tr-TR" b="1" dirty="0">
                <a:latin typeface="Akzidenz-Grotesk Next Light" panose="02000503000000020003"/>
              </a:rPr>
              <a:t>Lisans </a:t>
            </a:r>
            <a:r>
              <a:rPr lang="tr-TR" b="1" dirty="0" smtClean="0">
                <a:latin typeface="Akzidenz-Grotesk Next Light" panose="02000503000000020003"/>
              </a:rPr>
              <a:t>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85296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Selen </a:t>
            </a:r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YILMAZ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Moda </a:t>
            </a:r>
            <a:r>
              <a:rPr lang="tr-TR" sz="1600" b="1" dirty="0">
                <a:latin typeface="Akzidenz-Grotesk Next Light" panose="02000503000000020003"/>
              </a:rPr>
              <a:t>ve Aksesuar Tasarımında Kinetik </a:t>
            </a:r>
            <a:r>
              <a:rPr lang="tr-TR" sz="1600" b="1" dirty="0" smtClean="0">
                <a:latin typeface="Akzidenz-Grotesk Next Light" panose="02000503000000020003"/>
              </a:rPr>
              <a:t>Yaklaşımlar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11:30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Ayşegül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KÖKSAL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Görme Engellilerin Sanat Yapma Süreci: Algı ve Yaratıcılığın </a:t>
            </a:r>
            <a:r>
              <a:rPr lang="tr-TR" sz="1600" b="1" dirty="0" smtClean="0">
                <a:latin typeface="Akzidenz-Grotesk Next Light" panose="02000503000000020003"/>
              </a:rPr>
              <a:t>Buluşması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11:45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Hüseyin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Kadir EBET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Animasyon Sektöründe Stilistik </a:t>
            </a:r>
            <a:r>
              <a:rPr lang="tr-TR" sz="1600" b="1" dirty="0" err="1">
                <a:latin typeface="Akzidenz-Grotesk Next Light" panose="02000503000000020003"/>
              </a:rPr>
              <a:t>İnovasyonlar</a:t>
            </a:r>
            <a:r>
              <a:rPr lang="tr-TR" sz="1600" b="1" dirty="0">
                <a:latin typeface="Akzidenz-Grotesk Next Light" panose="02000503000000020003"/>
              </a:rPr>
              <a:t>: United </a:t>
            </a:r>
            <a:r>
              <a:rPr lang="tr-TR" sz="1600" b="1" dirty="0" err="1">
                <a:latin typeface="Akzidenz-Grotesk Next Light" panose="02000503000000020003"/>
              </a:rPr>
              <a:t>Productions</a:t>
            </a:r>
            <a:r>
              <a:rPr lang="tr-TR" sz="1600" b="1" dirty="0">
                <a:latin typeface="Akzidenz-Grotesk Next Light" panose="02000503000000020003"/>
              </a:rPr>
              <a:t> of </a:t>
            </a:r>
            <a:r>
              <a:rPr lang="tr-TR" sz="1600" b="1" dirty="0" err="1">
                <a:latin typeface="Akzidenz-Grotesk Next Light" panose="02000503000000020003"/>
              </a:rPr>
              <a:t>America</a:t>
            </a:r>
            <a:r>
              <a:rPr lang="tr-TR" sz="1600" b="1" dirty="0">
                <a:latin typeface="Akzidenz-Grotesk Next Light" panose="02000503000000020003"/>
              </a:rPr>
              <a:t> (UPA</a:t>
            </a:r>
            <a:r>
              <a:rPr lang="tr-TR" sz="1600" b="1" dirty="0" smtClean="0">
                <a:latin typeface="Akzidenz-Grotesk Next Light" panose="02000503000000020003"/>
              </a:rPr>
              <a:t>)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12:00</a:t>
            </a:r>
          </a:p>
          <a:p>
            <a:pPr algn="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Kerem TİMURLENK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Görsel Sanatlarla Şekillenen Dijital Reklam Tasarımı ve Odak Süresinin Verimli </a:t>
            </a:r>
            <a:r>
              <a:rPr lang="tr-TR" sz="1600" b="1" dirty="0" smtClean="0">
                <a:latin typeface="Akzidenz-Grotesk Next Light" panose="02000503000000020003"/>
              </a:rPr>
              <a:t>Kullanımı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Saat: </a:t>
            </a:r>
            <a:r>
              <a:rPr lang="tr-TR" sz="1600" b="1" dirty="0" smtClean="0">
                <a:latin typeface="Akzidenz-Grotesk Next Light" panose="02000503000000020003"/>
              </a:rPr>
              <a:t>12:15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27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11:30-12:15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3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4907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FEB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0" y="0"/>
            <a:ext cx="10691813" cy="7920038"/>
          </a:xfrm>
          <a:prstGeom prst="rect">
            <a:avLst/>
          </a:prstGeom>
          <a:solidFill>
            <a:srgbClr val="FF99CC"/>
          </a:solidFill>
        </p:spPr>
      </p:pic>
      <p:sp>
        <p:nvSpPr>
          <p:cNvPr id="5" name="Dikdörtgen 4"/>
          <p:cNvSpPr/>
          <p:nvPr/>
        </p:nvSpPr>
        <p:spPr>
          <a:xfrm>
            <a:off x="3928271" y="1817645"/>
            <a:ext cx="8369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latin typeface="Akzidenz-Grotesk Next Light" panose="02000503000000020003"/>
              </a:rPr>
              <a:t>    Sanatta Yeterlik Sunumları</a:t>
            </a:r>
            <a:endParaRPr lang="tr-TR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40" y="144348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7" y="143104"/>
            <a:ext cx="1049979" cy="104997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2" y="212588"/>
            <a:ext cx="1594442" cy="91101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7" y="1193083"/>
            <a:ext cx="1040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</a:rPr>
              <a:t>2024-2025 BAHAR YARIYILI LİSANSÜSTÜ ÖĞRENCİ SEMİNERLERİ</a:t>
            </a:r>
          </a:p>
          <a:p>
            <a:pPr algn="r"/>
            <a:r>
              <a:rPr lang="fi-FI" sz="2000" b="1" dirty="0">
                <a:latin typeface="Akzidenz-Grotesk Next Light" panose="02000503000000020003"/>
              </a:rPr>
              <a:t>SANAT VE TASARIM ANASANAT DALI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322808" y="2485296"/>
            <a:ext cx="836900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Dilem DOĞAN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Lif Sanatında Üç Boyutlu </a:t>
            </a:r>
            <a:r>
              <a:rPr lang="tr-TR" sz="1600" b="1" dirty="0" smtClean="0">
                <a:latin typeface="Akzidenz-Grotesk Next Light" panose="02000503000000020003"/>
              </a:rPr>
              <a:t>Dokumalar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Saat: 15:00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Seda USLU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Ulus Baker’in Birincil ve İkincil </a:t>
            </a:r>
            <a:r>
              <a:rPr lang="tr-TR" sz="1600" b="1" dirty="0" smtClean="0">
                <a:latin typeface="Akzidenz-Grotesk Next Light" panose="02000503000000020003"/>
              </a:rPr>
              <a:t>İmgeleri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15:15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Birgül SEZER </a:t>
            </a:r>
          </a:p>
          <a:p>
            <a:pPr algn="r"/>
            <a:r>
              <a:rPr lang="tr-TR" sz="1600" b="1" dirty="0" err="1">
                <a:latin typeface="Akzidenz-Grotesk Next Light" panose="02000503000000020003"/>
              </a:rPr>
              <a:t>İmmersive</a:t>
            </a:r>
            <a:r>
              <a:rPr lang="tr-TR" sz="1600" b="1" dirty="0">
                <a:latin typeface="Akzidenz-Grotesk Next Light" panose="02000503000000020003"/>
              </a:rPr>
              <a:t> Sanat ve Müze </a:t>
            </a:r>
            <a:r>
              <a:rPr lang="tr-TR" sz="1600" b="1" dirty="0" smtClean="0">
                <a:latin typeface="Akzidenz-Grotesk Next Light" panose="02000503000000020003"/>
              </a:rPr>
              <a:t>Tasarımı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15:30</a:t>
            </a:r>
          </a:p>
          <a:p>
            <a:pPr algn="r"/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Ece Burçin NURLU  </a:t>
            </a:r>
          </a:p>
          <a:p>
            <a:pPr algn="r"/>
            <a:r>
              <a:rPr lang="tr-TR" sz="1600" b="1" dirty="0">
                <a:latin typeface="Akzidenz-Grotesk Next Light" panose="02000503000000020003"/>
              </a:rPr>
              <a:t>21.Yy Bale Koreografları: Klasik ve Çağdaş Arasındaki </a:t>
            </a:r>
            <a:r>
              <a:rPr lang="tr-TR" sz="1600" b="1" dirty="0" smtClean="0">
                <a:latin typeface="Akzidenz-Grotesk Next Light" panose="02000503000000020003"/>
              </a:rPr>
              <a:t>Köprü</a:t>
            </a:r>
          </a:p>
          <a:p>
            <a:pPr algn="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15:45</a:t>
            </a:r>
            <a:endParaRPr lang="tr-TR" sz="1600" b="1" dirty="0">
              <a:latin typeface="Akzidenz-Grotesk Next Light" panose="02000503000000020003"/>
            </a:endParaRPr>
          </a:p>
          <a:p>
            <a:pPr algn="r"/>
            <a:endParaRPr lang="tr-TR" sz="1600" b="1" dirty="0">
              <a:solidFill>
                <a:srgbClr val="222222"/>
              </a:solidFill>
              <a:latin typeface="Akzidenz-Grotesk Next Light" panose="02000503000000020003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6386" y="5708111"/>
            <a:ext cx="3252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latin typeface="Akzidenz-Grotesk Next Light" panose="02000503000000020003"/>
              </a:rPr>
              <a:t>Tarih: </a:t>
            </a:r>
            <a:r>
              <a:rPr lang="tr-TR" sz="1600" b="1" dirty="0" smtClean="0">
                <a:latin typeface="Akzidenz-Grotesk Next Light" panose="02000503000000020003"/>
              </a:rPr>
              <a:t>28 </a:t>
            </a:r>
            <a:r>
              <a:rPr lang="tr-TR" sz="1600" b="1" dirty="0">
                <a:latin typeface="Akzidenz-Grotesk Next Light" panose="02000503000000020003"/>
              </a:rPr>
              <a:t>Mayıs 2025 </a:t>
            </a:r>
            <a:endParaRPr lang="tr-TR" sz="1600" b="1" dirty="0" smtClean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Saat</a:t>
            </a:r>
            <a:r>
              <a:rPr lang="tr-TR" sz="1600" b="1" dirty="0">
                <a:latin typeface="Akzidenz-Grotesk Next Light" panose="02000503000000020003"/>
              </a:rPr>
              <a:t>:  </a:t>
            </a:r>
            <a:r>
              <a:rPr lang="tr-TR" sz="1600" b="1" dirty="0" smtClean="0">
                <a:latin typeface="Akzidenz-Grotesk Next Light" panose="02000503000000020003"/>
              </a:rPr>
              <a:t>15:00-15:45</a:t>
            </a:r>
            <a:endParaRPr lang="tr-TR" sz="1600" b="1" dirty="0">
              <a:latin typeface="Akzidenz-Grotesk Next Light" panose="02000503000000020003"/>
            </a:endParaRPr>
          </a:p>
          <a:p>
            <a:pPr algn="ctr"/>
            <a:r>
              <a:rPr lang="tr-TR" sz="1600" b="1" dirty="0" smtClean="0">
                <a:latin typeface="Akzidenz-Grotesk Next Light" panose="02000503000000020003"/>
              </a:rPr>
              <a:t>Yer</a:t>
            </a:r>
            <a:r>
              <a:rPr lang="tr-TR" sz="1600" b="1" dirty="0">
                <a:latin typeface="Akzidenz-Grotesk Next Light" panose="02000503000000020003"/>
              </a:rPr>
              <a:t>: </a:t>
            </a:r>
            <a:r>
              <a:rPr lang="tr-TR" sz="1600" b="1" dirty="0" smtClean="0">
                <a:latin typeface="Akzidenz-Grotesk Next Light" panose="02000503000000020003"/>
              </a:rPr>
              <a:t>GSF Binası AMFİ </a:t>
            </a:r>
            <a:r>
              <a:rPr lang="tr-TR" sz="1600" b="1" dirty="0">
                <a:latin typeface="Akzidenz-Grotesk Next Light" panose="02000503000000020003"/>
              </a:rPr>
              <a:t>2</a:t>
            </a:r>
            <a:r>
              <a:rPr lang="tr-TR" sz="1600" b="1" dirty="0" smtClean="0">
                <a:latin typeface="Akzidenz-Grotesk Next Light" panose="02000503000000020003"/>
              </a:rPr>
              <a:t> </a:t>
            </a:r>
            <a:endParaRPr lang="tr-TR" sz="1600" dirty="0">
              <a:latin typeface="Akzidenz-Grotesk Next Light" panose="02000503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762229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1277</TotalTime>
  <Words>517</Words>
  <Application>Microsoft Office PowerPoint</Application>
  <PresentationFormat>Özel</PresentationFormat>
  <Paragraphs>116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205</cp:revision>
  <dcterms:created xsi:type="dcterms:W3CDTF">2022-05-23T10:38:10Z</dcterms:created>
  <dcterms:modified xsi:type="dcterms:W3CDTF">2025-05-20T10:34:00Z</dcterms:modified>
</cp:coreProperties>
</file>