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301" r:id="rId2"/>
    <p:sldId id="303" r:id="rId3"/>
    <p:sldId id="302" r:id="rId4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fi-FI" sz="3200" b="1" dirty="0"/>
              <a:t>SAHNE SANATLARI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986922"/>
            <a:ext cx="836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atin typeface="Akzidenz-Grotesk Next Light" panose="02000503000000020003"/>
              </a:rPr>
              <a:t>    </a:t>
            </a:r>
            <a:r>
              <a:rPr lang="tr-TR" b="1" dirty="0" smtClean="0">
                <a:latin typeface="Akzidenz-Grotesk Next Light" panose="02000503000000020003"/>
              </a:rPr>
              <a:t>Yüksek </a:t>
            </a:r>
            <a:r>
              <a:rPr lang="tr-TR" b="1" dirty="0">
                <a:latin typeface="Akzidenz-Grotesk Next Light" panose="02000503000000020003"/>
              </a:rPr>
              <a:t>Lisans ve Doktora 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3969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SAHNE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559661"/>
            <a:ext cx="83690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Koray DOĞAN 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  <a:p>
            <a:pPr algn="r"/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Halit Fahri </a:t>
            </a:r>
            <a:r>
              <a:rPr lang="tr-TR" b="1" dirty="0" err="1">
                <a:solidFill>
                  <a:srgbClr val="222222"/>
                </a:solidFill>
                <a:latin typeface="Akzidenz-Grotesk Next Light" panose="02000503000000020003"/>
              </a:rPr>
              <a:t>Ozansoy</a:t>
            </a:r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 ve Muhsin Ertuğrul'un Anılarından Yola Çıkarak </a:t>
            </a:r>
            <a:r>
              <a:rPr lang="tr-TR" b="1" dirty="0" err="1">
                <a:solidFill>
                  <a:srgbClr val="222222"/>
                </a:solidFill>
                <a:latin typeface="Akzidenz-Grotesk Next Light" panose="02000503000000020003"/>
              </a:rPr>
              <a:t>Darülbedayi'nin</a:t>
            </a:r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 Kuruluş Yılları</a:t>
            </a:r>
          </a:p>
          <a:p>
            <a:pPr algn="r"/>
            <a:endParaRPr lang="tr-TR" b="1" dirty="0" smtClean="0">
              <a:solidFill>
                <a:srgbClr val="6A61F6"/>
              </a:solidFill>
              <a:latin typeface="Akzidenz-Grotesk Next Light" panose="02000503000000020003"/>
            </a:endParaRPr>
          </a:p>
          <a:p>
            <a:pPr algn="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DENİZ GENÇ</a:t>
            </a:r>
          </a:p>
          <a:p>
            <a:pPr algn="r"/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Frank </a:t>
            </a:r>
            <a:r>
              <a:rPr lang="tr-TR" b="1" dirty="0" err="1">
                <a:solidFill>
                  <a:srgbClr val="222222"/>
                </a:solidFill>
                <a:latin typeface="Akzidenz-Grotesk Next Light" panose="02000503000000020003"/>
              </a:rPr>
              <a:t>Castorf</a:t>
            </a:r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 Rejilerinde </a:t>
            </a:r>
            <a:r>
              <a:rPr lang="tr-TR" b="1" dirty="0" err="1">
                <a:solidFill>
                  <a:srgbClr val="222222"/>
                </a:solidFill>
                <a:latin typeface="Akzidenz-Grotesk Next Light" panose="02000503000000020003"/>
              </a:rPr>
              <a:t>İkonoklastik</a:t>
            </a:r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 Estetik: Yıkımın ve Yeniden Kuruluşun Sahnesi</a:t>
            </a:r>
          </a:p>
          <a:p>
            <a:pPr algn="r">
              <a:buNone/>
            </a:pPr>
            <a:endParaRPr lang="tr-TR" b="1" dirty="0" smtClean="0">
              <a:solidFill>
                <a:srgbClr val="6A61F6"/>
              </a:solidFill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Burak BUDAK</a:t>
            </a:r>
          </a:p>
          <a:p>
            <a:pPr algn="r">
              <a:buNone/>
            </a:pP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55 </a:t>
            </a: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Tüluat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 </a:t>
            </a:r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Tiyatrosu’nun Gölgesinde Kaybolmuş Ortaoyunu</a:t>
            </a:r>
          </a:p>
          <a:p>
            <a:pPr algn="r">
              <a:buNone/>
            </a:pP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697118" y="5562494"/>
            <a:ext cx="3252466" cy="87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23. 05. 2025</a:t>
            </a:r>
            <a:endParaRPr lang="tr-TR" sz="16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Saat:11:00-14:30</a:t>
            </a:r>
            <a:endParaRPr lang="tr-TR" sz="16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</a:t>
            </a:r>
            <a:r>
              <a:rPr lang="tr-TR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7821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4138848" y="2021026"/>
            <a:ext cx="795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    </a:t>
            </a:r>
            <a:r>
              <a:rPr lang="tr-TR" b="1" dirty="0" smtClean="0">
                <a:latin typeface="Akzidenz-Grotesk Next Light" panose="02000503000000020003"/>
              </a:rPr>
              <a:t>Yüksek </a:t>
            </a:r>
            <a:r>
              <a:rPr lang="tr-TR" b="1" dirty="0">
                <a:latin typeface="Akzidenz-Grotesk Next Light" panose="02000503000000020003"/>
              </a:rPr>
              <a:t>Lisans ve Doktora 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6492298" y="5591584"/>
            <a:ext cx="3252466" cy="92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7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sz="17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23. 05. 2025</a:t>
            </a:r>
            <a:endParaRPr lang="tr-TR" sz="17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7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Saat:11:00-14:30</a:t>
            </a:r>
            <a:endParaRPr lang="tr-TR" sz="17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7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sz="17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</a:t>
            </a:r>
            <a:r>
              <a:rPr lang="tr-TR" sz="17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41355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SAHNE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939332" y="2776194"/>
            <a:ext cx="87524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İsmail Cem ÇELİKYÜREKLİ</a:t>
            </a:r>
          </a:p>
          <a:p>
            <a:pPr algn="r">
              <a:buNone/>
            </a:pP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Posthümanizm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 ve Oyunculuk</a:t>
            </a:r>
          </a:p>
          <a:p>
            <a:pPr algn="r">
              <a:buNone/>
            </a:pPr>
            <a:endParaRPr lang="tr-TR" b="1" dirty="0" smtClean="0">
              <a:solidFill>
                <a:srgbClr val="6A61F6"/>
              </a:solidFill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Sündüz</a:t>
            </a: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 ADİLAK</a:t>
            </a:r>
          </a:p>
          <a:p>
            <a:pPr algn="r">
              <a:buNone/>
            </a:pP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Oyunculukta Doğulu Yaklaşımlar: Bedenin Dönüşümünde </a:t>
            </a: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Butoh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/ </a:t>
            </a: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Tai-Chi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/ </a:t>
            </a: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Kathakali</a:t>
            </a:r>
            <a:endParaRPr lang="tr-TR" b="1" dirty="0" smtClean="0">
              <a:solidFill>
                <a:srgbClr val="222222"/>
              </a:solidFill>
              <a:latin typeface="Akzidenz-Grotesk Next Light" panose="02000503000000020003"/>
            </a:endParaRPr>
          </a:p>
          <a:p>
            <a:pPr algn="r">
              <a:buNone/>
            </a:pPr>
            <a:endParaRPr lang="tr-TR" b="1" dirty="0" smtClean="0">
              <a:solidFill>
                <a:srgbClr val="6A61F6"/>
              </a:solidFill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Ülkü MENDERES</a:t>
            </a:r>
          </a:p>
          <a:p>
            <a:pPr algn="r"/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 Yeni </a:t>
            </a: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Poetika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 Kavramı ve Zeynep Kaçar’ın Oyunları </a:t>
            </a:r>
            <a:r>
              <a:rPr lang="tr-TR" dirty="0" smtClean="0">
                <a:solidFill>
                  <a:srgbClr val="222222"/>
                </a:solidFill>
                <a:latin typeface="Akzidenz-Grotesk Next Light" panose="02000503000000020003"/>
              </a:rPr>
              <a:t> </a:t>
            </a:r>
            <a:endParaRPr lang="tr-TR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1183</TotalTime>
  <Words>136</Words>
  <Application>Microsoft Office PowerPoint</Application>
  <PresentationFormat>Özel</PresentationFormat>
  <Paragraphs>32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200</cp:revision>
  <dcterms:created xsi:type="dcterms:W3CDTF">2022-05-23T10:38:10Z</dcterms:created>
  <dcterms:modified xsi:type="dcterms:W3CDTF">2025-03-24T11:43:17Z</dcterms:modified>
</cp:coreProperties>
</file>