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"/>
  </p:handoutMasterIdLst>
  <p:sldIdLst>
    <p:sldId id="301" r:id="rId2"/>
    <p:sldId id="302" r:id="rId3"/>
    <p:sldId id="303" r:id="rId4"/>
    <p:sldId id="304" r:id="rId5"/>
    <p:sldId id="305" r:id="rId6"/>
    <p:sldId id="306" r:id="rId7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fi-FI" sz="3200" b="1" dirty="0"/>
              <a:t>RESİM ANASANAT DALI</a:t>
            </a:r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77650" y="2794628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Selim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KAYA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Kent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, Bellek,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Psikocoğrafya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Ekseninde bir Güncel Sanat İnisiyatifi: Haletiruhiye Semt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Sakinleri</a:t>
            </a:r>
            <a:endParaRPr lang="tr-TR" sz="2000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52845" y="4371253"/>
            <a:ext cx="421861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18 Haziran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09:30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Temel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Sanat Eğitimi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RESİM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77650" y="2794628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Görkem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KILAVUZ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Romantizm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, Birey ve İdeal: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Ayn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Rand’ın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Sanat Felsefesi</a:t>
            </a:r>
            <a:endParaRPr lang="tr-TR" sz="2000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52845" y="4243501"/>
            <a:ext cx="421861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18 Haziran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10:00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Temel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Sanat Eğitimi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RESİM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1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77650" y="2794628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Melis </a:t>
            </a:r>
            <a:r>
              <a:rPr lang="tr-TR" sz="2000" b="1" dirty="0" err="1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Beyda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ÖNBAŞ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Günümüz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Sanatında Yabancılaşma Olgusu ve Benlik- Kimlik Çatışması</a:t>
            </a:r>
            <a:endParaRPr lang="tr-TR" sz="2000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52845" y="4243501"/>
            <a:ext cx="421861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18 Haziran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10:30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Temel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Sanat Eğitimi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RESİM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6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77650" y="2794628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Fatma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KAVAK</a:t>
            </a:r>
          </a:p>
          <a:p>
            <a:pPr algn="ctr"/>
            <a:r>
              <a:rPr lang="tr-TR" sz="2000" b="1" dirty="0" smtClean="0">
                <a:latin typeface="Akzidenz-Grotesk Next Light" panose="02000503000000020003"/>
              </a:rPr>
              <a:t>20</a:t>
            </a:r>
            <a:r>
              <a:rPr lang="tr-TR" sz="2000" b="1" dirty="0">
                <a:latin typeface="Akzidenz-Grotesk Next Light" panose="02000503000000020003"/>
              </a:rPr>
              <a:t>. Yüzyıldan Günümüze Resim ve Kaligrafi İlişkisi </a:t>
            </a:r>
            <a:r>
              <a:rPr lang="tr-TR" sz="2000" b="1" dirty="0" smtClean="0"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Günümüz </a:t>
            </a:r>
            <a:r>
              <a:rPr lang="tr-TR" sz="2000" b="1" dirty="0"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Sanatında Yabancılaşma Olgusu ve Benlik- Kimlik Çatışması</a:t>
            </a:r>
            <a:endParaRPr lang="tr-TR" sz="2000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52845" y="4243501"/>
            <a:ext cx="421861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18 Haziran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Temel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Sanat Eğitimi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RESİM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3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77650" y="2794628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Zeynep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SARI</a:t>
            </a:r>
          </a:p>
          <a:p>
            <a:pPr algn="ctr"/>
            <a:r>
              <a:rPr lang="tr-TR" sz="2000" b="1" smtClean="0">
                <a:latin typeface="Akzidenz-Grotesk Next Light" panose="02000503000000020003"/>
              </a:rPr>
              <a:t>Günümüz </a:t>
            </a:r>
            <a:r>
              <a:rPr lang="tr-TR" sz="2000" b="1" dirty="0">
                <a:latin typeface="Akzidenz-Grotesk Next Light" panose="02000503000000020003"/>
              </a:rPr>
              <a:t>Sanatında Sembolleşen Figür Bağlamında </a:t>
            </a:r>
            <a:endParaRPr lang="tr-TR" sz="2000" b="1" dirty="0" smtClean="0">
              <a:latin typeface="Akzidenz-Grotesk Next Light" panose="02000503000000020003"/>
            </a:endParaRPr>
          </a:p>
          <a:p>
            <a:pPr algn="ctr"/>
            <a:r>
              <a:rPr lang="tr-TR" sz="2000" b="1" dirty="0" smtClean="0">
                <a:latin typeface="Akzidenz-Grotesk Next Light" panose="02000503000000020003"/>
              </a:rPr>
              <a:t>Yeniden </a:t>
            </a:r>
            <a:r>
              <a:rPr lang="tr-TR" sz="2000" b="1" dirty="0">
                <a:latin typeface="Akzidenz-Grotesk Next Light" panose="02000503000000020003"/>
              </a:rPr>
              <a:t>Yorumlanan Kadın</a:t>
            </a:r>
            <a:endParaRPr lang="tr-TR" sz="2000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552845" y="4321329"/>
            <a:ext cx="421861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18 Haziran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2025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Temel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Sanat Eğitimi Atölyesi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RESİM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16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1171</TotalTime>
  <Words>196</Words>
  <Application>Microsoft Office PowerPoint</Application>
  <PresentationFormat>Özel</PresentationFormat>
  <Paragraphs>44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3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201</cp:revision>
  <dcterms:created xsi:type="dcterms:W3CDTF">2022-05-23T10:38:10Z</dcterms:created>
  <dcterms:modified xsi:type="dcterms:W3CDTF">2025-03-20T05:56:40Z</dcterms:modified>
</cp:coreProperties>
</file>