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8"/>
  </p:handoutMasterIdLst>
  <p:sldIdLst>
    <p:sldId id="301" r:id="rId2"/>
    <p:sldId id="302" r:id="rId3"/>
    <p:sldId id="303" r:id="rId4"/>
    <p:sldId id="304" r:id="rId5"/>
    <p:sldId id="305" r:id="rId6"/>
    <p:sldId id="306" r:id="rId7"/>
  </p:sldIdLst>
  <p:sldSz cx="10691813" cy="7920038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4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A61F6"/>
    <a:srgbClr val="CEFAFC"/>
    <a:srgbClr val="FFEBFF"/>
    <a:srgbClr val="FBE5FC"/>
    <a:srgbClr val="FF99CC"/>
    <a:srgbClr val="DAF8F7"/>
    <a:srgbClr val="6EE4E1"/>
    <a:srgbClr val="660066"/>
    <a:srgbClr val="1882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338" y="90"/>
      </p:cViewPr>
      <p:guideLst>
        <p:guide orient="horz" pos="2494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6" d="100"/>
          <a:sy n="116" d="100"/>
        </p:scale>
        <p:origin x="23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C09F2-85C5-4DCD-A395-2EB239CAAAD6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8C28F-EEBE-4D44-BFD1-13656DF10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6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96173"/>
            <a:ext cx="9088041" cy="2757347"/>
          </a:xfrm>
        </p:spPr>
        <p:txBody>
          <a:bodyPr anchor="b"/>
          <a:lstStyle>
            <a:lvl1pPr algn="ctr"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4159854"/>
            <a:ext cx="8018860" cy="1912175"/>
          </a:xfrm>
        </p:spPr>
        <p:txBody>
          <a:bodyPr/>
          <a:lstStyle>
            <a:lvl1pPr marL="0" indent="0" algn="ctr">
              <a:buNone/>
              <a:defRPr sz="2772"/>
            </a:lvl1pPr>
            <a:lvl2pPr marL="528020" indent="0" algn="ctr">
              <a:buNone/>
              <a:defRPr sz="2310"/>
            </a:lvl2pPr>
            <a:lvl3pPr marL="1056041" indent="0" algn="ctr">
              <a:buNone/>
              <a:defRPr sz="2079"/>
            </a:lvl3pPr>
            <a:lvl4pPr marL="1584061" indent="0" algn="ctr">
              <a:buNone/>
              <a:defRPr sz="1848"/>
            </a:lvl4pPr>
            <a:lvl5pPr marL="2112081" indent="0" algn="ctr">
              <a:buNone/>
              <a:defRPr sz="1848"/>
            </a:lvl5pPr>
            <a:lvl6pPr marL="2640101" indent="0" algn="ctr">
              <a:buNone/>
              <a:defRPr sz="1848"/>
            </a:lvl6pPr>
            <a:lvl7pPr marL="3168122" indent="0" algn="ctr">
              <a:buNone/>
              <a:defRPr sz="1848"/>
            </a:lvl7pPr>
            <a:lvl8pPr marL="3696142" indent="0" algn="ctr">
              <a:buNone/>
              <a:defRPr sz="1848"/>
            </a:lvl8pPr>
            <a:lvl9pPr marL="4224162" indent="0" algn="ctr">
              <a:buNone/>
              <a:defRPr sz="1848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21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17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21669"/>
            <a:ext cx="2305422" cy="6711866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21669"/>
            <a:ext cx="6782619" cy="6711866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7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12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974512"/>
            <a:ext cx="9221689" cy="3294515"/>
          </a:xfrm>
        </p:spPr>
        <p:txBody>
          <a:bodyPr anchor="b"/>
          <a:lstStyle>
            <a:lvl1pPr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300194"/>
            <a:ext cx="9221689" cy="1732508"/>
          </a:xfrm>
        </p:spPr>
        <p:txBody>
          <a:bodyPr/>
          <a:lstStyle>
            <a:lvl1pPr marL="0" indent="0">
              <a:buNone/>
              <a:defRPr sz="2772">
                <a:solidFill>
                  <a:schemeClr val="tx1"/>
                </a:solidFill>
              </a:defRPr>
            </a:lvl1pPr>
            <a:lvl2pPr marL="528020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2pPr>
            <a:lvl3pPr marL="1056041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3pPr>
            <a:lvl4pPr marL="158406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4pPr>
            <a:lvl5pPr marL="211208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5pPr>
            <a:lvl6pPr marL="264010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6pPr>
            <a:lvl7pPr marL="316812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7pPr>
            <a:lvl8pPr marL="369614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8pPr>
            <a:lvl9pPr marL="422416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08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75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21671"/>
            <a:ext cx="9221689" cy="1530841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941510"/>
            <a:ext cx="4523137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893014"/>
            <a:ext cx="4523137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941510"/>
            <a:ext cx="4545413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893014"/>
            <a:ext cx="4545413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6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7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68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140341"/>
            <a:ext cx="5412730" cy="5628360"/>
          </a:xfrm>
        </p:spPr>
        <p:txBody>
          <a:bodyPr/>
          <a:lstStyle>
            <a:lvl1pPr>
              <a:defRPr sz="3696"/>
            </a:lvl1pPr>
            <a:lvl2pPr>
              <a:defRPr sz="3234"/>
            </a:lvl2pPr>
            <a:lvl3pPr>
              <a:defRPr sz="2772"/>
            </a:lvl3pPr>
            <a:lvl4pPr>
              <a:defRPr sz="2310"/>
            </a:lvl4pPr>
            <a:lvl5pPr>
              <a:defRPr sz="2310"/>
            </a:lvl5pPr>
            <a:lvl6pPr>
              <a:defRPr sz="2310"/>
            </a:lvl6pPr>
            <a:lvl7pPr>
              <a:defRPr sz="2310"/>
            </a:lvl7pPr>
            <a:lvl8pPr>
              <a:defRPr sz="2310"/>
            </a:lvl8pPr>
            <a:lvl9pPr>
              <a:defRPr sz="231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0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140341"/>
            <a:ext cx="5412730" cy="5628360"/>
          </a:xfrm>
        </p:spPr>
        <p:txBody>
          <a:bodyPr anchor="t"/>
          <a:lstStyle>
            <a:lvl1pPr marL="0" indent="0">
              <a:buNone/>
              <a:defRPr sz="3696"/>
            </a:lvl1pPr>
            <a:lvl2pPr marL="528020" indent="0">
              <a:buNone/>
              <a:defRPr sz="3234"/>
            </a:lvl2pPr>
            <a:lvl3pPr marL="1056041" indent="0">
              <a:buNone/>
              <a:defRPr sz="2772"/>
            </a:lvl3pPr>
            <a:lvl4pPr marL="1584061" indent="0">
              <a:buNone/>
              <a:defRPr sz="2310"/>
            </a:lvl4pPr>
            <a:lvl5pPr marL="2112081" indent="0">
              <a:buNone/>
              <a:defRPr sz="2310"/>
            </a:lvl5pPr>
            <a:lvl6pPr marL="2640101" indent="0">
              <a:buNone/>
              <a:defRPr sz="2310"/>
            </a:lvl6pPr>
            <a:lvl7pPr marL="3168122" indent="0">
              <a:buNone/>
              <a:defRPr sz="2310"/>
            </a:lvl7pPr>
            <a:lvl8pPr marL="3696142" indent="0">
              <a:buNone/>
              <a:defRPr sz="2310"/>
            </a:lvl8pPr>
            <a:lvl9pPr marL="4224162" indent="0">
              <a:buNone/>
              <a:defRPr sz="231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0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21671"/>
            <a:ext cx="9221689" cy="15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108344"/>
            <a:ext cx="9221689" cy="50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F5362-BF55-4ACA-89C6-14C4036E8A2A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340703"/>
            <a:ext cx="3608487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2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56041" rtl="0" eaLnBrk="1" latinLnBrk="0" hangingPunct="1">
        <a:lnSpc>
          <a:spcPct val="90000"/>
        </a:lnSpc>
        <a:spcBef>
          <a:spcPct val="0"/>
        </a:spcBef>
        <a:buNone/>
        <a:defRPr sz="50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4010" indent="-264010" algn="l" defTabSz="1056041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3234" kern="1200">
          <a:solidFill>
            <a:schemeClr val="tx1"/>
          </a:solidFill>
          <a:latin typeface="+mn-lt"/>
          <a:ea typeface="+mn-ea"/>
          <a:cs typeface="+mn-cs"/>
        </a:defRPr>
      </a:lvl1pPr>
      <a:lvl2pPr marL="792030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772" kern="1200">
          <a:solidFill>
            <a:schemeClr val="tx1"/>
          </a:solidFill>
          <a:latin typeface="+mn-lt"/>
          <a:ea typeface="+mn-ea"/>
          <a:cs typeface="+mn-cs"/>
        </a:defRPr>
      </a:lvl2pPr>
      <a:lvl3pPr marL="132005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3pPr>
      <a:lvl4pPr marL="184807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37609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90411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43213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96015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48817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1pPr>
      <a:lvl2pPr marL="52802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2pPr>
      <a:lvl3pPr marL="105604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58406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11208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64010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16812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69614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22416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5" name="Metin kutusu 14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6" y="2170866"/>
            <a:ext cx="104029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4000" b="1" dirty="0" smtClean="0">
                <a:solidFill>
                  <a:srgbClr val="0000FF"/>
                </a:solidFill>
              </a:rPr>
              <a:t>2024-2025 BAHAR YARIYILI LİSANSÜSTÜ </a:t>
            </a:r>
          </a:p>
          <a:p>
            <a:pPr algn="r"/>
            <a:r>
              <a:rPr lang="tr-TR" sz="4000" b="1" dirty="0" smtClean="0">
                <a:solidFill>
                  <a:srgbClr val="0000FF"/>
                </a:solidFill>
              </a:rPr>
              <a:t>ÖĞRENCİ SEMİNERLERİ</a:t>
            </a:r>
          </a:p>
          <a:p>
            <a:pPr algn="r"/>
            <a:r>
              <a:rPr lang="fi-FI" sz="3200" b="1" dirty="0"/>
              <a:t>RESİM ANASANAT DALI</a:t>
            </a:r>
            <a:endParaRPr lang="tr-TR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191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/>
          <p:cNvSpPr/>
          <p:nvPr/>
        </p:nvSpPr>
        <p:spPr>
          <a:xfrm>
            <a:off x="2477650" y="2794628"/>
            <a:ext cx="8369005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Selim </a:t>
            </a:r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KAYA</a:t>
            </a:r>
          </a:p>
          <a:p>
            <a:pPr algn="ctr"/>
            <a:r>
              <a:rPr lang="tr-TR" sz="2000" b="1" dirty="0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Kent</a:t>
            </a:r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, Bellek, </a:t>
            </a:r>
            <a:r>
              <a:rPr lang="tr-TR" sz="2000" b="1" dirty="0" err="1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Psikocoğrafya</a:t>
            </a:r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 Ekseninde bir Güncel Sanat İnisiyatifi: Haletiruhiye Semt </a:t>
            </a:r>
            <a:r>
              <a:rPr lang="tr-TR" sz="2000" b="1" dirty="0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Sakinleri</a:t>
            </a:r>
            <a:endParaRPr lang="tr-TR" sz="2000" b="1" dirty="0">
              <a:latin typeface="Akzidenz-Grotesk Next Light" panose="02000503000000020003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4552845" y="4371253"/>
            <a:ext cx="4218614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18 Haziran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2025 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 09:30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GSF Temel </a:t>
            </a: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Sanat Eğitimi Atölyesi</a:t>
            </a:r>
            <a:endParaRPr lang="tr-TR" sz="28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7" y="1821925"/>
            <a:ext cx="10402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</a:t>
            </a:r>
          </a:p>
          <a:p>
            <a:pPr algn="r"/>
            <a:r>
              <a:rPr lang="fi-FI" sz="2000" b="1" dirty="0">
                <a:latin typeface="Akzidenz-Grotesk Next Light" panose="02000503000000020003"/>
              </a:rPr>
              <a:t>RESİM ANASANAT DALI</a:t>
            </a:r>
            <a:endParaRPr lang="tr-TR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875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/>
          <p:cNvSpPr/>
          <p:nvPr/>
        </p:nvSpPr>
        <p:spPr>
          <a:xfrm>
            <a:off x="2477650" y="2794628"/>
            <a:ext cx="83690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/>
              </a:rPr>
              <a:t>Görkem </a:t>
            </a:r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KILAVUZ</a:t>
            </a:r>
          </a:p>
          <a:p>
            <a:pPr algn="ctr"/>
            <a:r>
              <a:rPr lang="tr-TR" sz="2000" b="1" dirty="0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Romantizm</a:t>
            </a:r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, Birey ve İdeal: </a:t>
            </a:r>
            <a:r>
              <a:rPr lang="tr-TR" sz="2000" b="1" dirty="0" err="1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Ayn</a:t>
            </a:r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tr-TR" sz="2000" b="1" dirty="0" err="1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Rand’ın</a:t>
            </a:r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 Sanat Felsefesi</a:t>
            </a:r>
            <a:endParaRPr lang="tr-TR" sz="2000" b="1" dirty="0">
              <a:latin typeface="Akzidenz-Grotesk Next Light" panose="02000503000000020003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4552845" y="4243501"/>
            <a:ext cx="4218614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18 Haziran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2025 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10:00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GSF Temel </a:t>
            </a: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Sanat Eğitimi Atölyesi</a:t>
            </a:r>
            <a:endParaRPr lang="tr-TR" sz="28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7" y="1821925"/>
            <a:ext cx="10402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</a:t>
            </a:r>
          </a:p>
          <a:p>
            <a:pPr algn="r"/>
            <a:r>
              <a:rPr lang="fi-FI" sz="2000" b="1" dirty="0">
                <a:latin typeface="Akzidenz-Grotesk Next Light" panose="02000503000000020003"/>
              </a:rPr>
              <a:t>RESİM ANASANAT DALI</a:t>
            </a:r>
            <a:endParaRPr lang="tr-TR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611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/>
          <p:cNvSpPr/>
          <p:nvPr/>
        </p:nvSpPr>
        <p:spPr>
          <a:xfrm>
            <a:off x="2477650" y="2794628"/>
            <a:ext cx="83690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Melis </a:t>
            </a:r>
            <a:r>
              <a:rPr lang="tr-TR" sz="2000" b="1" dirty="0" err="1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Beyda</a:t>
            </a:r>
            <a:r>
              <a:rPr lang="tr-TR" sz="2000" b="1" dirty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ÖNBAŞ</a:t>
            </a:r>
          </a:p>
          <a:p>
            <a:pPr algn="ctr"/>
            <a:r>
              <a:rPr lang="tr-TR" sz="2000" b="1" dirty="0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Günümüz </a:t>
            </a:r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Sanatında Yabancılaşma Olgusu ve Benlik- Kimlik Çatışması</a:t>
            </a:r>
            <a:endParaRPr lang="tr-TR" sz="2000" b="1" dirty="0">
              <a:latin typeface="Akzidenz-Grotesk Next Light" panose="02000503000000020003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4552845" y="4243501"/>
            <a:ext cx="4218614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18 Haziran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2025 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10:30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GSF Temel </a:t>
            </a: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Sanat Eğitimi Atölyesi</a:t>
            </a:r>
            <a:endParaRPr lang="tr-TR" sz="28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7" y="1821925"/>
            <a:ext cx="10402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</a:t>
            </a:r>
          </a:p>
          <a:p>
            <a:pPr algn="r"/>
            <a:r>
              <a:rPr lang="fi-FI" sz="2000" b="1" dirty="0">
                <a:latin typeface="Akzidenz-Grotesk Next Light" panose="02000503000000020003"/>
              </a:rPr>
              <a:t>RESİM ANASANAT DALI</a:t>
            </a:r>
            <a:endParaRPr lang="tr-TR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262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/>
          <p:cNvSpPr/>
          <p:nvPr/>
        </p:nvSpPr>
        <p:spPr>
          <a:xfrm>
            <a:off x="2477650" y="2794628"/>
            <a:ext cx="83690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/>
              </a:rPr>
              <a:t>Fatma </a:t>
            </a:r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KAVAK</a:t>
            </a:r>
          </a:p>
          <a:p>
            <a:pPr algn="ctr"/>
            <a:r>
              <a:rPr lang="tr-TR" sz="2000" b="1" dirty="0" smtClean="0">
                <a:latin typeface="Akzidenz-Grotesk Next Light" panose="02000503000000020003"/>
              </a:rPr>
              <a:t>20</a:t>
            </a:r>
            <a:r>
              <a:rPr lang="tr-TR" sz="2000" b="1" dirty="0">
                <a:latin typeface="Akzidenz-Grotesk Next Light" panose="02000503000000020003"/>
              </a:rPr>
              <a:t>. Yüzyıldan Günümüze Resim ve </a:t>
            </a:r>
            <a:r>
              <a:rPr lang="tr-TR" sz="2000" b="1">
                <a:latin typeface="Akzidenz-Grotesk Next Light" panose="02000503000000020003"/>
              </a:rPr>
              <a:t>Kaligrafi </a:t>
            </a:r>
            <a:r>
              <a:rPr lang="tr-TR" sz="2000" b="1" smtClean="0">
                <a:latin typeface="Akzidenz-Grotesk Next Light" panose="02000503000000020003"/>
              </a:rPr>
              <a:t>İlişkisi</a:t>
            </a:r>
            <a:endParaRPr lang="tr-TR" sz="2000" b="1" dirty="0">
              <a:latin typeface="Akzidenz-Grotesk Next Light" panose="02000503000000020003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4552845" y="4243501"/>
            <a:ext cx="4218614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18 Haziran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2025 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11:00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GSF Temel </a:t>
            </a: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Sanat Eğitimi Atölyesi</a:t>
            </a:r>
            <a:endParaRPr lang="tr-TR" sz="28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7" y="1821925"/>
            <a:ext cx="10402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</a:t>
            </a:r>
          </a:p>
          <a:p>
            <a:pPr algn="r"/>
            <a:r>
              <a:rPr lang="fi-FI" sz="2000" b="1" dirty="0">
                <a:latin typeface="Akzidenz-Grotesk Next Light" panose="02000503000000020003"/>
              </a:rPr>
              <a:t>RESİM ANASANAT DALI</a:t>
            </a:r>
            <a:endParaRPr lang="tr-TR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734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/>
          <p:cNvSpPr/>
          <p:nvPr/>
        </p:nvSpPr>
        <p:spPr>
          <a:xfrm>
            <a:off x="2477650" y="2794628"/>
            <a:ext cx="8369005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/>
              </a:rPr>
              <a:t>Zeynep </a:t>
            </a:r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SARI</a:t>
            </a:r>
          </a:p>
          <a:p>
            <a:pPr algn="ctr"/>
            <a:r>
              <a:rPr lang="tr-TR" sz="2000" b="1" smtClean="0">
                <a:latin typeface="Akzidenz-Grotesk Next Light" panose="02000503000000020003"/>
              </a:rPr>
              <a:t>Günümüz </a:t>
            </a:r>
            <a:r>
              <a:rPr lang="tr-TR" sz="2000" b="1" dirty="0">
                <a:latin typeface="Akzidenz-Grotesk Next Light" panose="02000503000000020003"/>
              </a:rPr>
              <a:t>Sanatında Sembolleşen Figür Bağlamında </a:t>
            </a:r>
            <a:endParaRPr lang="tr-TR" sz="2000" b="1" dirty="0" smtClean="0">
              <a:latin typeface="Akzidenz-Grotesk Next Light" panose="02000503000000020003"/>
            </a:endParaRPr>
          </a:p>
          <a:p>
            <a:pPr algn="ctr"/>
            <a:r>
              <a:rPr lang="tr-TR" sz="2000" b="1" dirty="0" smtClean="0">
                <a:latin typeface="Akzidenz-Grotesk Next Light" panose="02000503000000020003"/>
              </a:rPr>
              <a:t>Yeniden </a:t>
            </a:r>
            <a:r>
              <a:rPr lang="tr-TR" sz="2000" b="1" dirty="0">
                <a:latin typeface="Akzidenz-Grotesk Next Light" panose="02000503000000020003"/>
              </a:rPr>
              <a:t>Yorumlanan Kadın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4552845" y="4321329"/>
            <a:ext cx="4218614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18 Haziran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2025 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11:30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GSF Temel </a:t>
            </a: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Sanat Eğitimi Atölyesi</a:t>
            </a:r>
            <a:endParaRPr lang="tr-TR" sz="28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7" y="1821925"/>
            <a:ext cx="10402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</a:t>
            </a:r>
          </a:p>
          <a:p>
            <a:pPr algn="r"/>
            <a:r>
              <a:rPr lang="fi-FI" sz="2000" b="1" dirty="0">
                <a:latin typeface="Akzidenz-Grotesk Next Light" panose="02000503000000020003"/>
              </a:rPr>
              <a:t>RESİM ANASANAT DALI</a:t>
            </a:r>
            <a:endParaRPr lang="tr-TR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516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1171</TotalTime>
  <Words>188</Words>
  <Application>Microsoft Office PowerPoint</Application>
  <PresentationFormat>Özel</PresentationFormat>
  <Paragraphs>44</Paragraphs>
  <Slides>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3" baseType="lpstr">
      <vt:lpstr>Akzidenz-Grotesk Next Light</vt:lpstr>
      <vt:lpstr>Arial</vt:lpstr>
      <vt:lpstr>Calibri</vt:lpstr>
      <vt:lpstr>Calibri Light</vt:lpstr>
      <vt:lpstr>Segoe UI Black</vt:lpstr>
      <vt:lpstr>Times New Roman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end.user</dc:creator>
  <cp:lastModifiedBy>Lütfiye Kol</cp:lastModifiedBy>
  <cp:revision>202</cp:revision>
  <dcterms:created xsi:type="dcterms:W3CDTF">2022-05-23T10:38:10Z</dcterms:created>
  <dcterms:modified xsi:type="dcterms:W3CDTF">2025-05-09T13:39:23Z</dcterms:modified>
</cp:coreProperties>
</file>