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301" r:id="rId2"/>
    <p:sldId id="302" r:id="rId3"/>
    <p:sldId id="303" r:id="rId4"/>
    <p:sldId id="304" r:id="rId5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fi-FI" sz="3200" b="1" dirty="0"/>
              <a:t>OPERA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>
              <a:lnSpc>
                <a:spcPct val="100000"/>
              </a:lnSpc>
            </a:pPr>
            <a:r>
              <a:rPr lang="en-US" sz="2000" b="1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 panose="02000503000000020003"/>
                <a:ea typeface="Segoe UI Black"/>
              </a:rPr>
              <a:t>Selinay</a:t>
            </a:r>
            <a:r>
              <a:rPr lang="en-US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TAKINÇ</a:t>
            </a:r>
            <a:endParaRPr lang="en-US" sz="2000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pc="-1" dirty="0" err="1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Rusalka</a:t>
            </a:r>
            <a:r>
              <a:rPr lang="en-US" sz="2000" b="1" spc="-1" dirty="0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Operas</a:t>
            </a:r>
            <a:r>
              <a:rPr lang="tr-TR" sz="2000" b="1" spc="-1" dirty="0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ı</a:t>
            </a:r>
            <a:r>
              <a:rPr lang="en-US" sz="2000" b="1" spc="-1" dirty="0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n</a:t>
            </a:r>
            <a:r>
              <a:rPr lang="tr-TR" sz="2000" b="1" spc="-1" dirty="0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ı</a:t>
            </a:r>
            <a:r>
              <a:rPr lang="en-US" sz="2000" b="1" spc="-1" dirty="0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n </a:t>
            </a:r>
            <a:r>
              <a:rPr lang="en-US" sz="2000" b="1" spc="-1" dirty="0" err="1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Konu</a:t>
            </a:r>
            <a:r>
              <a:rPr lang="en-US" sz="2000" b="1" spc="-1" dirty="0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tr-TR" sz="2000" b="1" spc="-1" dirty="0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v</a:t>
            </a:r>
            <a:r>
              <a:rPr lang="en-US" sz="2000" b="1" spc="-1" dirty="0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e </a:t>
            </a:r>
            <a:r>
              <a:rPr lang="en-US" sz="2000" b="1" spc="-1" dirty="0" err="1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Karakter</a:t>
            </a:r>
            <a:r>
              <a:rPr lang="en-US" sz="2000" b="1" spc="-1" dirty="0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err="1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Analizi</a:t>
            </a:r>
            <a:r>
              <a:rPr lang="en-US" sz="2000" b="1" spc="-1" dirty="0" smtClean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783957" y="4359724"/>
            <a:ext cx="37764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Tarih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: 10.06.2025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Saat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: 12:00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Yer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: </a:t>
            </a:r>
            <a:r>
              <a:rPr lang="tr-T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DEU </a:t>
            </a:r>
            <a:r>
              <a:rPr lang="tr-TR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Konsevatuar</a:t>
            </a:r>
            <a:r>
              <a:rPr lang="tr-T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 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1.Kat </a:t>
            </a: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Sahne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OPERA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>
              <a:lnSpc>
                <a:spcPct val="100000"/>
              </a:lnSpc>
            </a:pPr>
            <a:r>
              <a:rPr lang="en-US" sz="2000" b="1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Aybüke</a:t>
            </a:r>
            <a:r>
              <a:rPr lang="en-US" sz="20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BAĞCI</a:t>
            </a:r>
            <a:endParaRPr lang="tr-TR" sz="2000" b="1" spc="-1" dirty="0" smtClean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kzidenz-Grotesk Next Light"/>
              <a:ea typeface="Segoe UI Black"/>
            </a:endParaRPr>
          </a:p>
          <a:p>
            <a:pPr algn="ctr">
              <a:lnSpc>
                <a:spcPct val="100000"/>
              </a:lnSpc>
            </a:pP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Minimalizm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ve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Opera, Philip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Glass'ın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Opera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Üçlemesi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783957" y="4359724"/>
            <a:ext cx="37764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Tarih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: 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1</a:t>
            </a:r>
            <a:r>
              <a:rPr lang="tr-T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2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.06.2025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Saat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: 12:00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Yer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: </a:t>
            </a:r>
            <a:r>
              <a:rPr lang="tr-T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DEU </a:t>
            </a:r>
            <a:r>
              <a:rPr lang="tr-TR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Konsevatuar</a:t>
            </a:r>
            <a:r>
              <a:rPr lang="tr-T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 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1.Kat </a:t>
            </a: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Sahne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OPERA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>
              <a:lnSpc>
                <a:spcPct val="100000"/>
              </a:lnSpc>
            </a:pPr>
            <a:r>
              <a:rPr lang="en-US" sz="2000" b="1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Selen</a:t>
            </a:r>
            <a:r>
              <a:rPr lang="en-US" sz="20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Doğa</a:t>
            </a:r>
            <a:r>
              <a:rPr lang="en-US" sz="20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YEN</a:t>
            </a:r>
            <a:r>
              <a:rPr lang="tr-TR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İ</a:t>
            </a:r>
            <a:r>
              <a:rPr lang="en-US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EK</a:t>
            </a:r>
            <a:r>
              <a:rPr lang="tr-TR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İ</a:t>
            </a:r>
            <a:r>
              <a:rPr lang="en-US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NC</a:t>
            </a:r>
            <a:r>
              <a:rPr lang="tr-TR" sz="2000" b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İ</a:t>
            </a:r>
            <a:endParaRPr lang="en-US" sz="2400" spc="-1" dirty="0" smtClean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G.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Puccini’nin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Operalarında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Aşk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,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Cinnet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ve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Ölüm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Üçgeninde</a:t>
            </a:r>
            <a:r>
              <a:rPr lang="en-US" sz="2000" b="1" spc="-1" dirty="0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 Kadın </a:t>
            </a:r>
            <a:r>
              <a:rPr lang="en-US" sz="2000" b="1" spc="-1" dirty="0" err="1">
                <a:solidFill>
                  <a:srgbClr val="0C0C0C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Segoe UI Black"/>
              </a:rPr>
              <a:t>Karakterler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783957" y="4359724"/>
            <a:ext cx="37764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Tarih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: 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1</a:t>
            </a:r>
            <a:r>
              <a:rPr lang="tr-T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2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.06.2025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Saat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: 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12:</a:t>
            </a:r>
            <a:r>
              <a:rPr lang="tr-TR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3</a:t>
            </a:r>
            <a:r>
              <a:rPr lang="en-US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0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Yer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: </a:t>
            </a:r>
            <a:r>
              <a:rPr lang="tr-T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DEU </a:t>
            </a:r>
            <a:r>
              <a:rPr lang="tr-TR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Konsevatuar</a:t>
            </a:r>
            <a:r>
              <a:rPr lang="tr-T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 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1.Kat </a:t>
            </a: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kzidenz-Grotesk Next Light"/>
                <a:ea typeface="Calibri"/>
              </a:rPr>
              <a:t>Sahne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OPERA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80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</TotalTime>
  <Words>121</Words>
  <Application>Microsoft Office PowerPoint</Application>
  <PresentationFormat>Özel</PresentationFormat>
  <Paragraphs>28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Akzidenz-Grotesk Next Light</vt:lpstr>
      <vt:lpstr>Arial</vt:lpstr>
      <vt:lpstr>Calibri</vt:lpstr>
      <vt:lpstr>Calibri Light</vt:lpstr>
      <vt:lpstr>Segoe UI Black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197</cp:revision>
  <dcterms:created xsi:type="dcterms:W3CDTF">2022-05-23T10:38:10Z</dcterms:created>
  <dcterms:modified xsi:type="dcterms:W3CDTF">2025-03-24T08:11:09Z</dcterms:modified>
</cp:coreProperties>
</file>