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301" r:id="rId2"/>
    <p:sldId id="302" r:id="rId3"/>
    <p:sldId id="303" r:id="rId4"/>
    <p:sldId id="305" r:id="rId5"/>
    <p:sldId id="304" r:id="rId6"/>
    <p:sldId id="306" r:id="rId7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MÜZİK TEKNOLOJİSİ BİLİM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Buse Nur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AKDOĞAN</a:t>
            </a:r>
          </a:p>
          <a:p>
            <a:pPr algn="ctr"/>
            <a:r>
              <a:rPr lang="tr-TR" sz="2000" b="1" dirty="0" err="1">
                <a:latin typeface="Akzidenz-Grotesk Next Light"/>
              </a:rPr>
              <a:t>Sinfonik</a:t>
            </a:r>
            <a:r>
              <a:rPr lang="tr-TR" sz="2000" b="1" dirty="0">
                <a:latin typeface="Akzidenz-Grotesk Next Light"/>
              </a:rPr>
              <a:t> Orkestra Kayıtlarında Mikrofon Yerleşimi: Modern Teknikler ve Uygulamalar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721068"/>
            <a:ext cx="378653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27.05.2025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13.00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Ses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Kayıt Stüdyosu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MÜZİK TEKNOLOJİSİ BİLİM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lvl="0" algn="ctr"/>
            <a:r>
              <a:rPr lang="tr-TR" sz="2000" b="1" dirty="0" err="1">
                <a:solidFill>
                  <a:srgbClr val="0000FF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Doğancan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AKBAY</a:t>
            </a:r>
            <a:endParaRPr lang="tr-TR" sz="2000" dirty="0" smtClean="0">
              <a:solidFill>
                <a:srgbClr val="0000FF"/>
              </a:solidFill>
              <a:latin typeface="Akzidenz-Grotesk Next Light" panose="02000503000000020003"/>
            </a:endParaRPr>
          </a:p>
          <a:p>
            <a:pPr lvl="0" algn="ctr"/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Helmholtz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Rezonatörlerinde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Rezonatör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 Form Faktörlerinin </a:t>
            </a:r>
            <a:endParaRPr lang="tr-TR" sz="2000" dirty="0">
              <a:latin typeface="Akzidenz-Grotesk Next Light" panose="02000503000000020003"/>
            </a:endParaRPr>
          </a:p>
          <a:p>
            <a:pPr lvl="0" algn="ctr"/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Rezonatörün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 Çalışması Üzerindeki Etkileri</a:t>
            </a:r>
            <a:endParaRPr lang="tr-TR" sz="4000" b="1" dirty="0">
              <a:solidFill>
                <a:srgbClr val="0000FF"/>
              </a:solidFill>
              <a:latin typeface="Akzidenz-Grotesk Next Light" panose="02000503000000020003"/>
              <a:ea typeface="Calibri"/>
              <a:cs typeface="Calibri"/>
              <a:sym typeface="Calibri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6" y="4588436"/>
            <a:ext cx="357551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Tarih: </a:t>
            </a:r>
            <a:r>
              <a:rPr lang="tr-TR" b="1" dirty="0" smtClean="0">
                <a:solidFill>
                  <a:schemeClr val="dk1"/>
                </a:solidFill>
                <a:latin typeface="Akzidenz-Grotesk Next Light" panose="02000503000000020003"/>
              </a:rPr>
              <a:t>28</a:t>
            </a:r>
            <a:r>
              <a:rPr lang="tr-TR" b="1" dirty="0" smtClean="0">
                <a:solidFill>
                  <a:schemeClr val="dk1"/>
                </a:solidFill>
                <a:latin typeface="Akzidenz-Grotesk Next Light" panose="02000503000000020003"/>
                <a:cs typeface="Arial"/>
                <a:sym typeface="Arial"/>
              </a:rPr>
              <a:t>.</a:t>
            </a:r>
            <a:r>
              <a:rPr lang="tr-TR" b="1" dirty="0" smtClean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05.2025</a:t>
            </a:r>
            <a:endParaRPr lang="tr-TR" dirty="0">
              <a:latin typeface="Akzidenz-Grotesk Next Light" panose="02000503000000020003"/>
            </a:endParaRPr>
          </a:p>
          <a:p>
            <a:pPr lvl="0" algn="ctr">
              <a:lnSpc>
                <a:spcPct val="107000"/>
              </a:lnSpc>
            </a:pP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Saat: 15:00</a:t>
            </a:r>
            <a:endParaRPr lang="tr-TR" dirty="0">
              <a:latin typeface="Akzidenz-Grotesk Next Light" panose="02000503000000020003"/>
            </a:endParaRPr>
          </a:p>
          <a:p>
            <a:pPr lvl="0" algn="ctr">
              <a:lnSpc>
                <a:spcPct val="107000"/>
              </a:lnSpc>
            </a:pP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Yer</a:t>
            </a:r>
            <a:r>
              <a:rPr lang="tr-TR" b="1" dirty="0" smtClean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: Öğretim Üyesi Odası</a:t>
            </a:r>
          </a:p>
          <a:p>
            <a:pPr lvl="0" algn="ctr">
              <a:lnSpc>
                <a:spcPct val="107000"/>
              </a:lnSpc>
            </a:pPr>
            <a:r>
              <a:rPr lang="tr-TR" b="1" dirty="0" smtClean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 </a:t>
            </a:r>
            <a:r>
              <a:rPr lang="tr-TR" b="1" dirty="0" smtClean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       Doç</a:t>
            </a: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. Dr. Suat </a:t>
            </a:r>
            <a:r>
              <a:rPr lang="tr-TR" b="1" dirty="0" smtClean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Vergili </a:t>
            </a:r>
            <a:endParaRPr lang="tr-TR" sz="2800" b="1" dirty="0">
              <a:solidFill>
                <a:schemeClr val="dk1"/>
              </a:solidFill>
              <a:latin typeface="Akzidenz-Grotesk Next Light" panose="02000503000000020003"/>
              <a:ea typeface="Arial"/>
              <a:cs typeface="Arial"/>
              <a:sym typeface="Arial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MÜZİK TEKNOLOJİSİ BİLİM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0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lvl="0"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Münevver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ALKAN</a:t>
            </a:r>
            <a:endParaRPr lang="tr-TR" sz="2000" dirty="0" smtClean="0">
              <a:solidFill>
                <a:srgbClr val="0000FF"/>
              </a:solidFill>
              <a:latin typeface="Akzidenz-Grotesk Next Light" panose="02000503000000020003"/>
            </a:endParaRPr>
          </a:p>
          <a:p>
            <a:pPr lvl="0"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Sinema Salonlarında Boyutsal Seslendirme Sistemleri Ve Sinema Salonu Akustiği İlişkileri </a:t>
            </a:r>
            <a:endParaRPr lang="tr-TR" sz="2000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487952"/>
            <a:ext cx="360566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Tarih: </a:t>
            </a: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</a:rPr>
              <a:t>28</a:t>
            </a: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cs typeface="Arial"/>
                <a:sym typeface="Arial"/>
              </a:rPr>
              <a:t>.</a:t>
            </a: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05.2025</a:t>
            </a:r>
            <a:endParaRPr lang="tr-TR" dirty="0">
              <a:latin typeface="Akzidenz-Grotesk Next Light" panose="02000503000000020003"/>
            </a:endParaRPr>
          </a:p>
          <a:p>
            <a:pPr lvl="0" algn="ctr">
              <a:lnSpc>
                <a:spcPct val="107000"/>
              </a:lnSpc>
            </a:pP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Saat: </a:t>
            </a:r>
            <a:r>
              <a:rPr lang="tr-TR" b="1" dirty="0" smtClean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15:30</a:t>
            </a:r>
            <a:endParaRPr lang="tr-TR" dirty="0">
              <a:latin typeface="Akzidenz-Grotesk Next Light" panose="02000503000000020003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Yer: Öğretim Üyesi Odası</a:t>
            </a:r>
          </a:p>
          <a:p>
            <a:pPr lvl="0" algn="ctr">
              <a:lnSpc>
                <a:spcPct val="107000"/>
              </a:lnSpc>
            </a:pPr>
            <a:r>
              <a:rPr lang="tr-TR" b="1" dirty="0" smtClean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        Doç</a:t>
            </a: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. Dr. Suat Vergili </a:t>
            </a:r>
            <a:endParaRPr lang="tr-TR" sz="2800" b="1" dirty="0">
              <a:solidFill>
                <a:schemeClr val="dk1"/>
              </a:solidFill>
              <a:latin typeface="Akzidenz-Grotesk Next Light" panose="02000503000000020003"/>
              <a:ea typeface="Arial"/>
              <a:cs typeface="Arial"/>
              <a:sym typeface="Arial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MÜZİK TEKNOLOJİSİ BİLİM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5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Metehan GÜRLEK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Kapsayıcı Eğitimde Akustik Performans ve Öğrenme Ortamlarına Etkisi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487952"/>
            <a:ext cx="344489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11.06.2025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Öğretim Üyesi Odası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         Prof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. Dr.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Feridun </a:t>
            </a:r>
            <a:r>
              <a:rPr lang="tr-TR" b="1" dirty="0" err="1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Öziş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MÜZİK TEKNOLOJİSİ BİLİM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Salih Okan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ERCAN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Akustik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Literatüründe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Saçılım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Katsayısı Ölçüm Yöntemlerinin Değerlendirilmesi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6" y="4487952"/>
            <a:ext cx="357551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11.06.2025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b="1" dirty="0">
                <a:solidFill>
                  <a:schemeClr val="dk1"/>
                </a:solidFill>
                <a:latin typeface="Akzidenz-Grotesk Next Light" panose="02000503000000020003"/>
                <a:ea typeface="Arial"/>
                <a:cs typeface="Arial"/>
                <a:sym typeface="Arial"/>
              </a:rPr>
              <a:t>Öğretim Üyesi Odası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         Prof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. Dr.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Feridun </a:t>
            </a:r>
            <a:r>
              <a:rPr lang="tr-TR" b="1" dirty="0" err="1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Öziş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MÜZİK TEKNOLOJİSİ BİLİM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</TotalTime>
  <Words>197</Words>
  <Application>Microsoft Office PowerPoint</Application>
  <PresentationFormat>Özel</PresentationFormat>
  <Paragraphs>48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3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198</cp:revision>
  <dcterms:created xsi:type="dcterms:W3CDTF">2022-05-23T10:38:10Z</dcterms:created>
  <dcterms:modified xsi:type="dcterms:W3CDTF">2025-03-25T07:38:21Z</dcterms:modified>
</cp:coreProperties>
</file>