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301" r:id="rId2"/>
    <p:sldId id="307" r:id="rId3"/>
    <p:sldId id="303" r:id="rId4"/>
    <p:sldId id="306" r:id="rId5"/>
    <p:sldId id="309" r:id="rId6"/>
    <p:sldId id="310" r:id="rId7"/>
    <p:sldId id="308" r:id="rId8"/>
    <p:sldId id="304" r:id="rId9"/>
    <p:sldId id="305" r:id="rId10"/>
    <p:sldId id="311" r:id="rId11"/>
    <p:sldId id="312" r:id="rId1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MÜZİK BİLİMLERİ </a:t>
            </a:r>
            <a:r>
              <a:rPr lang="tr-TR" sz="3200" b="1" dirty="0" smtClean="0"/>
              <a:t>ANABİLİM </a:t>
            </a:r>
            <a:r>
              <a:rPr lang="tr-TR" sz="3200" b="1" dirty="0"/>
              <a:t>DALI</a:t>
            </a:r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086326" y="2986009"/>
            <a:ext cx="76054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Tuğçe ÇOLPAN</a:t>
            </a:r>
          </a:p>
          <a:p>
            <a:pPr algn="ctr"/>
            <a:r>
              <a:rPr lang="tr-TR" sz="2000" b="1" kern="100" dirty="0" err="1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Pianofortenin</a:t>
            </a:r>
            <a:r>
              <a:rPr lang="tr-TR" sz="2000" b="1" kern="100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 Teknolojik Evrimi</a:t>
            </a:r>
            <a:endParaRPr lang="en-TR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36747" y="4569553"/>
            <a:ext cx="4704645" cy="131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30 Mayıs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Binası-K1-3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/>
              <a:t>MÜZİK BİLİMLERİ ANABİLİM DALI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67179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086326" y="2986009"/>
            <a:ext cx="76054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Zehra Helin BÜLBÜL </a:t>
            </a:r>
          </a:p>
          <a:p>
            <a:pPr algn="ctr"/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Viyolanın Teknik Gelişimi ve Solo Çalgıya Dönüşmesi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/>
              <a:cs typeface="Arial" panose="020B060402020202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36747" y="4569553"/>
            <a:ext cx="4704645" cy="131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30 Mayıs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Binası-K1-3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/>
              <a:t>MÜZİK BİLİMLERİ ANABİLİM DALI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342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086326" y="2986009"/>
            <a:ext cx="76054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İlayda ERGÜN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Müziğin Kültürel Sermaye Olma Durumu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36747" y="4457942"/>
            <a:ext cx="470464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12 Mayıs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</a:t>
            </a:r>
            <a:r>
              <a:rPr lang="tr-T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Derslik </a:t>
            </a:r>
            <a:r>
              <a:rPr lang="tr-T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311</a:t>
            </a:r>
            <a:endParaRPr lang="tr-TR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/>
              <a:t>MÜZİK BİLİMLERİ ANABİLİM DALI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50577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086326" y="2986009"/>
            <a:ext cx="76054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Beste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Melis TURFAN 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Dijital Platformlarda Yerel Müziklerin Görünürlüğü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664207" y="4487222"/>
            <a:ext cx="444972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12 Mayıs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Saat:13:00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</a:t>
            </a: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Derslik B 311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/>
              <a:t>MÜZİK BİLİMLERİ ANABİLİM DALI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77624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086326" y="2986009"/>
            <a:ext cx="76054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Günsu ERMİŞ</a:t>
            </a:r>
          </a:p>
          <a:p>
            <a:pPr algn="ctr"/>
            <a:r>
              <a:rPr lang="tr-TR" sz="2000" b="1" dirty="0">
                <a:latin typeface="Akzidenz-Grotesk Next Light"/>
              </a:rPr>
              <a:t>Müzikte Toplumsal Cinsiyet ve Politik Tavır, Feminist Müzik Kuramı</a:t>
            </a:r>
            <a:endParaRPr lang="tr-TR" sz="2000" dirty="0">
              <a:latin typeface="Akzidenz-Grotesk Next Light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36747" y="4457942"/>
            <a:ext cx="470464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13 Mayıs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Saat:15:00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</a:t>
            </a: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Derslik B 311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/>
              <a:t>MÜZİK BİLİMLERİ ANABİLİM DALI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29340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086326" y="2986009"/>
            <a:ext cx="76054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Şeyma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SEVER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Metal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Müziğin Antagonist Kodları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36747" y="4457942"/>
            <a:ext cx="470464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26 Mayıs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</a:t>
            </a:r>
            <a:r>
              <a:rPr lang="tr-T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Derslik 10</a:t>
            </a:r>
            <a:endParaRPr lang="tr-TR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/>
              <a:t>MÜZİK BİLİMLERİ ANABİLİM DALI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72967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086326" y="2986009"/>
            <a:ext cx="76054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Esma Tuğba KAÇMAZ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Okul Öncesi Göçmen Çocukların Eğitim Oryantasyonunu Kolaylaştıran Bir Araç Olarak Müzik Becerisi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36747" y="4704091"/>
            <a:ext cx="470464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26 Mayıs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Saat:12:00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</a:t>
            </a:r>
            <a:r>
              <a:rPr lang="tr-T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Derslik 10</a:t>
            </a:r>
            <a:endParaRPr lang="tr-TR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/>
              <a:t>MÜZİK BİLİMLERİ ANABİLİM DALI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0935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086326" y="2986009"/>
            <a:ext cx="76054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Oğulcan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ÖZCAN</a:t>
            </a:r>
          </a:p>
          <a:p>
            <a:pPr algn="ctr"/>
            <a:r>
              <a:rPr lang="tr-TR" sz="2000" b="1" dirty="0">
                <a:latin typeface="Akzidenz-Grotesk Next Light" panose="02000503000000020003"/>
              </a:rPr>
              <a:t>Oyuncunun Müziğe Senkronizasyonu: </a:t>
            </a:r>
            <a:r>
              <a:rPr lang="tr-TR" sz="2000" b="1" dirty="0" smtClean="0">
                <a:latin typeface="Akzidenz-Grotesk Next Light" panose="02000503000000020003"/>
              </a:rPr>
              <a:t>Ritim Tabanlı </a:t>
            </a:r>
            <a:r>
              <a:rPr lang="tr-TR" sz="2000" b="1" dirty="0">
                <a:latin typeface="Akzidenz-Grotesk Next Light" panose="02000503000000020003"/>
              </a:rPr>
              <a:t>Video Oyunları ve Bedenin Ritmik Katılımı </a:t>
            </a:r>
            <a:endParaRPr lang="tr-TR" sz="40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36747" y="4457942"/>
            <a:ext cx="470464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26 Mayıs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Saat:13:00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</a:t>
            </a:r>
            <a:r>
              <a:rPr lang="tr-T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Derslik 8</a:t>
            </a:r>
            <a:endParaRPr lang="tr-TR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/>
              <a:t>MÜZİK BİLİMLERİ ANABİLİM DALI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57174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086326" y="2986009"/>
            <a:ext cx="76054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Ece ÖZ</a:t>
            </a:r>
          </a:p>
          <a:p>
            <a:pPr algn="ctr"/>
            <a:r>
              <a:rPr lang="tr-TR" sz="2000" b="1" dirty="0">
                <a:latin typeface="Akzidenz-Grotesk Next Light" panose="02000503000000020003"/>
              </a:rPr>
              <a:t>Toplumsal Cinsiyetin Belirli Çalgılar ve Müzik 		       Aracılığıyla </a:t>
            </a:r>
            <a:r>
              <a:rPr lang="tr-TR" sz="2000" b="1" dirty="0" err="1">
                <a:latin typeface="Akzidenz-Grotesk Next Light" panose="02000503000000020003"/>
              </a:rPr>
              <a:t>Somutlanması</a:t>
            </a:r>
            <a:r>
              <a:rPr lang="tr-TR" sz="2000" b="1" dirty="0">
                <a:latin typeface="Akzidenz-Grotesk Next Light" panose="02000503000000020003"/>
              </a:rPr>
              <a:t>: Muhteşem Yüzyıl Dizisi Örnek Olayı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664207" y="4487222"/>
            <a:ext cx="444972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26 Mayıs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Saat:14:00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Derslik 8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/>
              <a:t>MÜZİK BİLİMLERİ ANABİLİM DALI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66777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086326" y="2986009"/>
            <a:ext cx="76054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Emre </a:t>
            </a:r>
            <a:r>
              <a:rPr lang="tr-TR" sz="2000" b="1" dirty="0" err="1" smtClean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Tom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latin typeface="Akzidenz-Grotesk Next Light" panose="02000503000000020003"/>
                <a:cs typeface="Times New Roman" panose="02020603050405020304" pitchFamily="18" charset="0"/>
              </a:rPr>
              <a:t>Kültürel Sermaye Olarak Hayranlık Formları</a:t>
            </a:r>
            <a:endParaRPr lang="tr-TR" sz="2000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36747" y="4457942"/>
            <a:ext cx="470464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28 Mayıs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Saat:13:00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DEU Mühendislik Fakültesi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Ortak </a:t>
            </a:r>
            <a:r>
              <a:rPr lang="tr-T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Derslikler A </a:t>
            </a: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223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/>
              <a:t>MÜZİK BİLİMLERİ ANABİLİM DALI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7400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335</Words>
  <Application>Microsoft Office PowerPoint</Application>
  <PresentationFormat>Özel</PresentationFormat>
  <Paragraphs>84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201</cp:revision>
  <dcterms:created xsi:type="dcterms:W3CDTF">2022-05-23T10:38:10Z</dcterms:created>
  <dcterms:modified xsi:type="dcterms:W3CDTF">2025-03-25T07:28:32Z</dcterms:modified>
</cp:coreProperties>
</file>