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301" r:id="rId2"/>
    <p:sldId id="303" r:id="rId3"/>
    <p:sldId id="304" r:id="rId4"/>
    <p:sldId id="302" r:id="rId5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MÜZİK ANASANAT DALI</a:t>
            </a:r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086325" y="2986009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Metin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HALAÇ</a:t>
            </a:r>
          </a:p>
          <a:p>
            <a:pPr algn="ctr"/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Einojuhani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Rautavaara’nın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Bestecilik Estetiği 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ve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Cantus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Arcticus’un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Analizi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4" y="4611831"/>
            <a:ext cx="444972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</a:t>
            </a:r>
            <a:r>
              <a:rPr lang="tr-TR" b="1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b="1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Nisan 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Saat:12:00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DEU Konservatuar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ED-K2-22 (2. Kat) 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MÜZİK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4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73376" y="2999089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Volkan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LALEDAĞI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Dimitri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Şostakoviç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10. Senfonisi İçinde DSCH (Re, Mi bemol, Do, Si) Motifinin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Kullanımı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Üzerine Bir İnceleme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372723" y="4552544"/>
            <a:ext cx="4570309" cy="180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05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Mayıs 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DEU Konservatuar </a:t>
            </a: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. Kat Toplantı Salonu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MÜZİK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5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Aygül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YENİEV</a:t>
            </a:r>
          </a:p>
          <a:p>
            <a:pPr algn="ctr"/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Gabriel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Faure’nin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Op. 50 </a:t>
            </a:r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Pavanan’ı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: Fin De </a:t>
            </a:r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Siecle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Estetiği ve Özgünlük Üzerine Bir İnceleme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721068"/>
            <a:ext cx="418846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02 Haziran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Saat:15:00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DEU Konservatuar K5-6-Derslik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MÜZİK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1166</TotalTime>
  <Words>130</Words>
  <Application>Microsoft Office PowerPoint</Application>
  <PresentationFormat>Özel</PresentationFormat>
  <Paragraphs>29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1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Lütfiye Kol</cp:lastModifiedBy>
  <cp:revision>196</cp:revision>
  <dcterms:created xsi:type="dcterms:W3CDTF">2022-05-23T10:38:10Z</dcterms:created>
  <dcterms:modified xsi:type="dcterms:W3CDTF">2025-03-27T10:16:51Z</dcterms:modified>
</cp:coreProperties>
</file>