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301" r:id="rId2"/>
    <p:sldId id="302" r:id="rId3"/>
    <p:sldId id="303" r:id="rId4"/>
    <p:sldId id="304" r:id="rId5"/>
    <p:sldId id="305" r:id="rId6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HEYKEL </a:t>
            </a:r>
            <a:r>
              <a:rPr lang="tr-TR" sz="3200" b="1" dirty="0" smtClean="0"/>
              <a:t>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Ebru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IŞIK</a:t>
            </a:r>
          </a:p>
          <a:p>
            <a:pPr algn="ctr"/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Winnicott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ve Yaratıcılığın Kökenleri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7" y="4308717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30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10:00</a:t>
            </a: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Nolu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Heykel Atölyesi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6" y="282609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Gözde ARIK</a:t>
            </a:r>
          </a:p>
          <a:p>
            <a:pPr algn="ctr"/>
            <a:r>
              <a:rPr lang="tr-TR" sz="2000" b="1" dirty="0" err="1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Marcel</a:t>
            </a:r>
            <a:r>
              <a:rPr lang="tr-TR" sz="2000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Duchamp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Raoul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Hausmann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, Kurt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Schwitters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Örneğinde </a:t>
            </a:r>
            <a:r>
              <a:rPr lang="tr-TR" sz="2000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Dada’da</a:t>
            </a:r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Yapıt ve İroni İlişkisi</a:t>
            </a:r>
            <a:endParaRPr lang="tr-TR" sz="2000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5" y="4391795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30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10:30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Nolu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Heykel Atölyesi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7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6" y="282609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Muhammet Mert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ERATİK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Heykel Sanatında Malzeme Seçiminde Tarihsel ve Güncel Yaklaşımlar</a:t>
            </a:r>
            <a:endParaRPr lang="tr-TR" sz="2000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5" y="4296063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30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Nolu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Heykel Atölyesi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9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6" y="282609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Ruhsar ÖZDEMİR</a:t>
            </a:r>
          </a:p>
          <a:p>
            <a:pPr algn="ctr"/>
            <a:r>
              <a:rPr lang="tr-TR" sz="2000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Kod, Algoritma ve Yeni Estetik</a:t>
            </a:r>
            <a:endParaRPr lang="tr-TR" sz="2000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04535" y="4296063"/>
            <a:ext cx="3535325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30 Mayıs 2025 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Saat: 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11:30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GSF </a:t>
            </a:r>
            <a:r>
              <a:rPr lang="tr-TR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b="1" dirty="0" err="1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Nolu</a:t>
            </a:r>
            <a:r>
              <a:rPr lang="tr-TR" b="1" dirty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 Heykel Atölyesi</a:t>
            </a:r>
            <a:endParaRPr lang="tr-TR" b="1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HEYKEL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</TotalTime>
  <Words>146</Words>
  <Application>Microsoft Office PowerPoint</Application>
  <PresentationFormat>Özel</PresentationFormat>
  <Paragraphs>35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Akzidenz-Grotesk Next Light</vt:lpstr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193</cp:revision>
  <dcterms:created xsi:type="dcterms:W3CDTF">2022-05-23T10:38:10Z</dcterms:created>
  <dcterms:modified xsi:type="dcterms:W3CDTF">2025-03-20T07:55:08Z</dcterms:modified>
</cp:coreProperties>
</file>