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302" r:id="rId2"/>
    <p:sldId id="310" r:id="rId3"/>
    <p:sldId id="311" r:id="rId4"/>
    <p:sldId id="301" r:id="rId5"/>
    <p:sldId id="303" r:id="rId6"/>
    <p:sldId id="309" r:id="rId7"/>
    <p:sldId id="305" r:id="rId8"/>
    <p:sldId id="306" r:id="rId9"/>
    <p:sldId id="304" r:id="rId10"/>
    <p:sldId id="307" r:id="rId11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FAFC"/>
    <a:srgbClr val="FFEBFF"/>
    <a:srgbClr val="FBE5FC"/>
    <a:srgbClr val="FF99CC"/>
    <a:srgbClr val="DAF8F7"/>
    <a:srgbClr val="6EE4E1"/>
    <a:srgbClr val="660066"/>
    <a:srgbClr val="18827F"/>
    <a:srgbClr val="157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02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72EF2-8C21-91C6-7D17-5BD72679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7CE80F3-2B09-7315-C05C-3478B8977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B480313-F259-CB19-090A-7F53E3F83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24486CE-486B-1DAB-57D6-773B952D4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D458F0EA-2C1A-9547-4949-B9D961CA2D8A}"/>
              </a:ext>
            </a:extLst>
          </p:cNvPr>
          <p:cNvSpPr txBox="1"/>
          <p:nvPr/>
        </p:nvSpPr>
        <p:spPr>
          <a:xfrm>
            <a:off x="299135" y="1738787"/>
            <a:ext cx="10402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4000" b="1" dirty="0"/>
              <a:t>GRAFİK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E2D63373-5006-A9E6-06E8-B6797FC7D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E4B6B91-D218-AB82-260B-2D8733FF5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47E12-31DB-7841-DBEB-BAB2EB68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55380ED-2CDB-1511-FFC6-D28A083D0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4941C84-CAAC-2403-8EFE-1F5DBE77FAF7}"/>
              </a:ext>
            </a:extLst>
          </p:cNvPr>
          <p:cNvSpPr/>
          <p:nvPr/>
        </p:nvSpPr>
        <p:spPr>
          <a:xfrm>
            <a:off x="3634460" y="2772054"/>
            <a:ext cx="6853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Açelya TAŞKIRAN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Çizgi Roman ve Video Oyunları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İlişkisi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774E5F8-4A4E-1FE1-DCE3-085CC65D4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91D29DC-8634-2624-CC40-1496E76CD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6240263-A7B9-A834-8946-713AE413FE9E}"/>
              </a:ext>
            </a:extLst>
          </p:cNvPr>
          <p:cNvSpPr txBox="1"/>
          <p:nvPr/>
        </p:nvSpPr>
        <p:spPr>
          <a:xfrm>
            <a:off x="695685" y="1660911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D41EB06-D058-76A4-442C-46C8A023B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1183AC7-D6F5-F6DA-E959-1016B24A1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69682C81-147C-B641-46C8-C1D6B2F0E62F}"/>
              </a:ext>
            </a:extLst>
          </p:cNvPr>
          <p:cNvSpPr/>
          <p:nvPr/>
        </p:nvSpPr>
        <p:spPr>
          <a:xfrm>
            <a:off x="5141105" y="4091282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14:30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13764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7E592-678B-2C0A-11F8-A4F88A79E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1815336-D6BF-9ECE-0033-7F8E5DD41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-9198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DAAB09F-17E7-D216-F4D8-A2C18CF1AFEB}"/>
              </a:ext>
            </a:extLst>
          </p:cNvPr>
          <p:cNvSpPr/>
          <p:nvPr/>
        </p:nvSpPr>
        <p:spPr>
          <a:xfrm>
            <a:off x="1968680" y="2791897"/>
            <a:ext cx="9084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Candan DURMAZ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Grafik Baskıda Yenilikçi Bir Yaklaşım Olarak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Mokulito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FFD371C-CD2A-1145-07EB-784FEB692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93D97C9-92FF-23F1-65B5-C8E7965130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911B31A5-F2A5-5FC4-F0EA-341FB16968FB}"/>
              </a:ext>
            </a:extLst>
          </p:cNvPr>
          <p:cNvSpPr txBox="1"/>
          <p:nvPr/>
        </p:nvSpPr>
        <p:spPr>
          <a:xfrm>
            <a:off x="717423" y="1736137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6AC9650-9062-C52A-6F4A-8F991C076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DF673F93-EB92-E964-E839-F32F733DC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78582E7-0CBB-DEF6-4314-BA9FF79FE7C6}"/>
              </a:ext>
            </a:extLst>
          </p:cNvPr>
          <p:cNvSpPr/>
          <p:nvPr/>
        </p:nvSpPr>
        <p:spPr>
          <a:xfrm>
            <a:off x="4590875" y="3950821"/>
            <a:ext cx="384048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  <a:endParaRPr lang="tr-TR" b="1" dirty="0" smtClean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09:30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r"/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DA1EFE-EE0A-E63C-D051-CFE77A581099}"/>
              </a:ext>
            </a:extLst>
          </p:cNvPr>
          <p:cNvSpPr/>
          <p:nvPr/>
        </p:nvSpPr>
        <p:spPr>
          <a:xfrm>
            <a:off x="6364223" y="5335815"/>
            <a:ext cx="3840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tr-T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CD56C-1D98-FD12-9DEF-BBE26CC4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673A1C5-1E2E-A20B-5C27-2493FFECB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05B19A9D-0601-3B65-E958-1008FE2CC11A}"/>
              </a:ext>
            </a:extLst>
          </p:cNvPr>
          <p:cNvSpPr/>
          <p:nvPr/>
        </p:nvSpPr>
        <p:spPr>
          <a:xfrm>
            <a:off x="2028970" y="2785668"/>
            <a:ext cx="99743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Hakan Mahmut NEĞİŞ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Kültürel Kimliğin Grafik Tasarım Diline Yansımaları </a:t>
            </a:r>
            <a:endParaRPr lang="tr-TR" sz="2000" b="1" dirty="0" smtClean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 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Küresel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Tasarım Trendleriyle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İlişkisi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7FDF112-039B-A1E4-92AD-AF9E399A80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9C87CBF-EB37-2CCC-7A74-06DF05644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F3AC89E7-AD1C-394A-91D9-88158ED43F88}"/>
              </a:ext>
            </a:extLst>
          </p:cNvPr>
          <p:cNvSpPr txBox="1"/>
          <p:nvPr/>
        </p:nvSpPr>
        <p:spPr>
          <a:xfrm>
            <a:off x="717423" y="1685579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4B3B5611-9677-876A-6EA8-679E78967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2E831A29-FC5D-DC83-7C69-6DAD1D4A5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705E4956-AFB0-31AE-8C8A-36D13F1B62C5}"/>
              </a:ext>
            </a:extLst>
          </p:cNvPr>
          <p:cNvSpPr/>
          <p:nvPr/>
        </p:nvSpPr>
        <p:spPr>
          <a:xfrm>
            <a:off x="5095924" y="4516714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10:00</a:t>
            </a:r>
            <a:endParaRPr lang="tr-TR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62361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370200" y="2847987"/>
            <a:ext cx="8552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Deniz YILMAZ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Kitabın Anatomisi ve Tasarıma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Yansımaları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717423" y="1739151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F5FFD57-EE44-90B9-C62D-E0E49FCA9029}"/>
              </a:ext>
            </a:extLst>
          </p:cNvPr>
          <p:cNvSpPr/>
          <p:nvPr/>
        </p:nvSpPr>
        <p:spPr>
          <a:xfrm>
            <a:off x="4726138" y="4171426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10:30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D75AC-C80D-011B-B107-5BFEFBA0B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8A80A9A-A2FC-AD9E-57EA-70447C81D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907B6BE-65E6-9C92-D0F1-08C513231163}"/>
              </a:ext>
            </a:extLst>
          </p:cNvPr>
          <p:cNvSpPr/>
          <p:nvPr/>
        </p:nvSpPr>
        <p:spPr>
          <a:xfrm>
            <a:off x="2551484" y="2788615"/>
            <a:ext cx="8491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Pınar DİRİK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Resimli Çocuk Kitaplarında Yeni Teknolojilerin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Kullanımı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F97AD16-8707-EEAF-4BD3-CE87F1E4D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689B04E-E750-9748-1322-B445DBFFE6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27F6F95-D721-B9B8-81F6-5DE1ABDD8950}"/>
              </a:ext>
            </a:extLst>
          </p:cNvPr>
          <p:cNvSpPr txBox="1"/>
          <p:nvPr/>
        </p:nvSpPr>
        <p:spPr>
          <a:xfrm>
            <a:off x="717422" y="1777093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989577E1-0261-C1F0-B432-2A332B3EB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BAD929C3-CA48-E556-39A5-402A4394F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836B9E8-C0FC-1D36-D24B-93648FDFE2EE}"/>
              </a:ext>
            </a:extLst>
          </p:cNvPr>
          <p:cNvSpPr/>
          <p:nvPr/>
        </p:nvSpPr>
        <p:spPr>
          <a:xfrm>
            <a:off x="4877070" y="4096430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11:00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0109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251C3-2B62-B6D0-2794-E336E20D1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2B9CE00-B524-0F72-D3D0-67E96BC19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800761F-3E1D-A982-6111-F8C2F6E457CD}"/>
              </a:ext>
            </a:extLst>
          </p:cNvPr>
          <p:cNvSpPr/>
          <p:nvPr/>
        </p:nvSpPr>
        <p:spPr>
          <a:xfrm>
            <a:off x="1295026" y="2770196"/>
            <a:ext cx="9974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Mesut BÜYÜKDÜZ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Yatırım ve Girişim Ekosisteminde Dijital Tasarım ve Pazarlamanın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Rolü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83CB4F5-DE4E-B82A-12F8-17C1C2447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0DB6041-CE89-6A9A-7547-74F95AFF6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B31EACF-59B3-7BBD-1F1E-C7FAF94F1713}"/>
              </a:ext>
            </a:extLst>
          </p:cNvPr>
          <p:cNvSpPr txBox="1"/>
          <p:nvPr/>
        </p:nvSpPr>
        <p:spPr>
          <a:xfrm>
            <a:off x="717422" y="1716633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GRAFİK ANASANAT DALI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35E4C23D-3850-0B54-EA7F-BFBCA371A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B5EFDCF-525D-1B3D-739F-AFB5C7E492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F1E4ECD-26C9-EDC5-652B-82B1A3850565}"/>
              </a:ext>
            </a:extLst>
          </p:cNvPr>
          <p:cNvSpPr/>
          <p:nvPr/>
        </p:nvSpPr>
        <p:spPr>
          <a:xfrm>
            <a:off x="4361980" y="3960019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11:30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86611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38580-07A8-7FAA-3924-0FEBF96E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841D04-D6D8-4A74-40AF-FCE68C16D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AC19FC2-D796-6349-B5B2-486548BC3950}"/>
              </a:ext>
            </a:extLst>
          </p:cNvPr>
          <p:cNvSpPr/>
          <p:nvPr/>
        </p:nvSpPr>
        <p:spPr>
          <a:xfrm>
            <a:off x="3020804" y="2796531"/>
            <a:ext cx="725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Ayşenur ÖZPINAR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Yapay Zeka Destekli Mobil UI/UX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Tasarımı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9B717B6-1614-D872-D723-F78D91400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56ED18D-BF45-C3CA-CAD2-5D6E92C2C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2802FF11-A4ED-ADC8-0F73-1CFB910C072D}"/>
              </a:ext>
            </a:extLst>
          </p:cNvPr>
          <p:cNvSpPr txBox="1"/>
          <p:nvPr/>
        </p:nvSpPr>
        <p:spPr>
          <a:xfrm>
            <a:off x="717422" y="1675606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BE71D5B6-242A-B64D-1B75-02D193B51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0FFECBCA-2662-C0D0-C55D-33C5D44FE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13E3F2C-D079-745C-12C0-BFBE40B6D864}"/>
              </a:ext>
            </a:extLst>
          </p:cNvPr>
          <p:cNvSpPr/>
          <p:nvPr/>
        </p:nvSpPr>
        <p:spPr>
          <a:xfrm>
            <a:off x="4728416" y="3960019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13:00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37872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2BE44-EA42-E67B-D1A4-ADE6E80C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4F7FC2F-B206-64EC-54E7-CBA0F774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E41D932E-43E1-AC95-F4B1-5A8E3A3F6F62}"/>
              </a:ext>
            </a:extLst>
          </p:cNvPr>
          <p:cNvSpPr/>
          <p:nvPr/>
        </p:nvSpPr>
        <p:spPr>
          <a:xfrm>
            <a:off x="3275332" y="2911461"/>
            <a:ext cx="74164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Hasan Can DEVŞİR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Merak Ediyorum: Haberlerde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Veri Görselleştirme Tasarımının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Kullanımı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B4F5A9D-F99E-588E-F29B-DE2217DFA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AB3F6B9-AD95-5CA4-1E03-5F37DB0D1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4E9C247A-471B-0C16-9C0D-7AE158CA09EB}"/>
              </a:ext>
            </a:extLst>
          </p:cNvPr>
          <p:cNvSpPr txBox="1"/>
          <p:nvPr/>
        </p:nvSpPr>
        <p:spPr>
          <a:xfrm>
            <a:off x="717422" y="1706288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0C48EA79-63C7-4771-2A43-95F281656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5A81BABA-1057-E465-59D9-5239FAC78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B6017D2E-FF28-3591-7A14-1ABC51E79D42}"/>
              </a:ext>
            </a:extLst>
          </p:cNvPr>
          <p:cNvSpPr/>
          <p:nvPr/>
        </p:nvSpPr>
        <p:spPr>
          <a:xfrm>
            <a:off x="5063331" y="4391554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13:30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5652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D33A5-E023-5A8D-C921-025606BE0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2DDBC2-5DC5-9875-ED42-800CA314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46A28FC-F212-6B52-0F0E-BF0B3E28C237}"/>
              </a:ext>
            </a:extLst>
          </p:cNvPr>
          <p:cNvSpPr/>
          <p:nvPr/>
        </p:nvSpPr>
        <p:spPr>
          <a:xfrm>
            <a:off x="717422" y="2762064"/>
            <a:ext cx="9974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Hüseyin Kadir EBET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Animasyon Sektöründe Stilistik İnovasyonlar: United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Productions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of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America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(UPA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BCBDF1D-F111-1E00-A2B4-1D30063C2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8AAE399-6F64-457B-E757-9BD0E3610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023C3C3-6A8B-BE8B-AAF8-22F56470C09F}"/>
              </a:ext>
            </a:extLst>
          </p:cNvPr>
          <p:cNvSpPr txBox="1"/>
          <p:nvPr/>
        </p:nvSpPr>
        <p:spPr>
          <a:xfrm>
            <a:off x="717421" y="1690070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B1146983-9330-CB3B-FBEC-F94725078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EACB7C4-01C6-8668-B35A-59279019E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A9DB848-90F5-5EDB-4B7F-11CF4CCADEED}"/>
              </a:ext>
            </a:extLst>
          </p:cNvPr>
          <p:cNvSpPr/>
          <p:nvPr/>
        </p:nvSpPr>
        <p:spPr>
          <a:xfrm>
            <a:off x="3784376" y="3966937"/>
            <a:ext cx="3840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14:00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</a:t>
            </a:r>
            <a:r>
              <a:rPr lang="tr-TR" b="1" dirty="0" smtClean="0">
                <a:latin typeface="Akzidenz-Grotesk Next Light" panose="02000503000000020003"/>
              </a:rPr>
              <a:t>Kütüphanesi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04257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334</Words>
  <Application>Microsoft Office PowerPoint</Application>
  <PresentationFormat>Özel</PresentationFormat>
  <Paragraphs>77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196</cp:revision>
  <dcterms:created xsi:type="dcterms:W3CDTF">2022-05-23T10:38:10Z</dcterms:created>
  <dcterms:modified xsi:type="dcterms:W3CDTF">2025-05-20T12:19:16Z</dcterms:modified>
</cp:coreProperties>
</file>