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GELENEKSEL TÜRK SANATLARI ANASANAT DALI</a:t>
            </a:r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07311" y="2945523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Polen Su </a:t>
            </a:r>
            <a:r>
              <a:rPr lang="tr-TR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BİÇER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Türk Mitolojisinde </a:t>
            </a:r>
            <a:r>
              <a:rPr lang="tr-TR" sz="2000" b="1" dirty="0" err="1">
                <a:solidFill>
                  <a:srgbClr val="0C0C0C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Demonik</a:t>
            </a:r>
            <a:r>
              <a:rPr lang="tr-TR" sz="2000" b="1" dirty="0">
                <a:solidFill>
                  <a:srgbClr val="0C0C0C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Varlıkların 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Tasviri ve Uygulamaları</a:t>
            </a:r>
            <a:endParaRPr lang="tr-TR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965580" y="4498720"/>
            <a:ext cx="3252466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21. 05. 2025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Saat:14:00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Çini Derslik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9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07311" y="2945523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Zeynep Aslı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KIVANÇ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Adana Ulu Cami Mimarisi Mihrabındaki Çinilerin Özellikleri</a:t>
            </a:r>
            <a:endParaRPr lang="tr-TR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965580" y="4498720"/>
            <a:ext cx="3252466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21. 05. 2025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Saat:14:30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Çini Derslik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4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err="1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Bertuğ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ÇETİNCAN</a:t>
            </a:r>
          </a:p>
          <a:p>
            <a:pPr algn="ctr"/>
            <a:r>
              <a:rPr lang="tr-TR" sz="2000" b="1" dirty="0" err="1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Lotto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Tipi Olarak Bilinen Batı Anadolu Halıları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630632"/>
            <a:ext cx="3252466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21. 05. 2025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Çini Derslik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7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Emre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HİÇSANMAZ 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Çini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Sanatında Kadın ve Güç: Mitler, Semboller ve Anlamlar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630633"/>
            <a:ext cx="3252466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21. 05. 2025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Çini Derslik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8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Duygu 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YAŞLI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Orta Asya ve Çin Kökenli Bazı Mitolojik Figürlerin Türk Çini Sanatına Yansıması ve Kullanımı </a:t>
            </a:r>
            <a:endParaRPr lang="tr-TR" sz="4000" b="1" dirty="0">
              <a:solidFill>
                <a:srgbClr val="0000FF"/>
              </a:solidFill>
            </a:endParaRP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721068"/>
            <a:ext cx="3252466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21. 05. 2025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Saat:11:00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Çini Derslik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6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87698" y="2967714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Bahar TAŞKAN</a:t>
            </a:r>
          </a:p>
          <a:p>
            <a:pPr algn="ctr"/>
            <a:r>
              <a:rPr lang="tr-TR" sz="2000" b="1" dirty="0" smtClean="0"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Elazığ Merkezde Bulunan Tarihi Mimari Yapıların İncelenmesi ve Araştırılması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5045967" y="4721068"/>
            <a:ext cx="3252466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21. 05. 2025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Saat:11:30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Çini Derslik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6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07311" y="2945523"/>
            <a:ext cx="83690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Canan YILMAZ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İzmir’in Hafızası: Minyatür Tekniğiyle Sivil Mimariyi Yeniden Resimlemek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965580" y="4498720"/>
            <a:ext cx="3252466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21. 05. 2025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Saat:12:00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Çini Derslik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3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07311" y="2945523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Derya GÜLLÜ</a:t>
            </a:r>
          </a:p>
          <a:p>
            <a:pPr algn="ctr"/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Sasani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ve Osmanlı Estetiğinin Buluşması: Minyatür Sanatıyla Yorumlanan Şal ve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Eşarp Tasarımları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965580" y="4498720"/>
            <a:ext cx="3252466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21. 05. 2025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Saat:12:30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Çini Derslik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9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07311" y="2945523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Enes Burhan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DÜLGER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İzmir Merkezde </a:t>
            </a:r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Bulunan Dini 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ve Sivil Yapılarda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Hat Bezemelerinin Belgelenmesi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965580" y="4498720"/>
            <a:ext cx="3252466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21. 05. 2025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Saat:13:00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Çini Derslik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7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2407311" y="2945523"/>
            <a:ext cx="836900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Esma ÇETİN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Ebru Yapımında Kullanılan Kıvam Artırıcılara</a:t>
            </a:r>
          </a:p>
          <a:p>
            <a:pPr algn="ctr"/>
            <a:r>
              <a:rPr lang="tr-TR" sz="20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Alternatif Olarak Daha Ekonomik Malzemeler Bulmak</a:t>
            </a:r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4965580" y="4498720"/>
            <a:ext cx="3252466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21. 05. 2025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Saat:13:30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Çini Derslik 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821925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GELENEKSEL TÜRK SANATLARI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8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1193</TotalTime>
  <Words>384</Words>
  <Application>Microsoft Office PowerPoint</Application>
  <PresentationFormat>Özel</PresentationFormat>
  <Paragraphs>87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199</cp:revision>
  <dcterms:created xsi:type="dcterms:W3CDTF">2022-05-23T10:38:10Z</dcterms:created>
  <dcterms:modified xsi:type="dcterms:W3CDTF">2025-03-24T11:26:34Z</dcterms:modified>
</cp:coreProperties>
</file>