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301" r:id="rId2"/>
    <p:sldId id="302" r:id="rId3"/>
    <p:sldId id="303" r:id="rId4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FOTOĞRAF ANASANAT </a:t>
            </a:r>
            <a:r>
              <a:rPr lang="tr-TR" sz="3200" b="1" dirty="0"/>
              <a:t>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Elif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ÖZTUNALI DEMİR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Öteki Kavramı Ve </a:t>
            </a:r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Joel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Peter </a:t>
            </a:r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Witkin</a:t>
            </a:r>
            <a:endParaRPr lang="tr-TR" sz="2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721068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19. 06. 2025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Saat:13:30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FOTOĞRAF </a:t>
            </a:r>
            <a:r>
              <a:rPr lang="tr-TR" sz="2000" b="1" dirty="0" smtClean="0">
                <a:latin typeface="Akzidenz-Grotesk Next Light" panose="02000503000000020003"/>
              </a:rPr>
              <a:t>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Büşra Nur YORULMAZ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Varoluşçu Psikoloji Açısından Nuri Bilge Ceylan’ın Portre Fotoğrafları</a:t>
            </a:r>
            <a:endParaRPr lang="tr-TR" sz="2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721068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19. 06. 2025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Saat:14:00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BAHAR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FOTOĞRAF </a:t>
            </a:r>
            <a:r>
              <a:rPr lang="tr-TR" sz="2000" b="1" dirty="0" smtClean="0">
                <a:latin typeface="Akzidenz-Grotesk Next Light" panose="02000503000000020003"/>
              </a:rPr>
              <a:t>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8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</TotalTime>
  <Words>75</Words>
  <Application>Microsoft Office PowerPoint</Application>
  <PresentationFormat>Özel</PresentationFormat>
  <Paragraphs>19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10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191</cp:revision>
  <dcterms:created xsi:type="dcterms:W3CDTF">2022-05-23T10:38:10Z</dcterms:created>
  <dcterms:modified xsi:type="dcterms:W3CDTF">2025-03-24T11:25:48Z</dcterms:modified>
</cp:coreProperties>
</file>