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301" r:id="rId2"/>
    <p:sldId id="310" r:id="rId3"/>
    <p:sldId id="311" r:id="rId4"/>
    <p:sldId id="312" r:id="rId5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242" y="-10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2024-2025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/>
              <a:t>SERAMİK VE CAM </a:t>
            </a:r>
            <a:r>
              <a:rPr lang="tr-TR" sz="3200" b="1" dirty="0" smtClean="0"/>
              <a:t>TASARIMI ANASANAT </a:t>
            </a:r>
            <a:r>
              <a:rPr lang="tr-TR" sz="3200" b="1" dirty="0"/>
              <a:t>DALI</a:t>
            </a:r>
          </a:p>
          <a:p>
            <a:pPr algn="ctr"/>
            <a:endParaRPr lang="tr-TR" sz="2000" dirty="0"/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191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10228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66784" y="3013393"/>
            <a:ext cx="83690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Ece KELTEK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latin typeface="Akzidenz-Grotesk Next Light" panose="02000503000000020003"/>
                <a:ea typeface="Aptos" panose="020B0004020202020204" pitchFamily="34" charset="0"/>
                <a:cs typeface="Times New Roman" panose="02020603050405020304" pitchFamily="18" charset="0"/>
              </a:rPr>
              <a:t>Seramik Tasarımında Duyusal Deneyime Yönelik Uygulama </a:t>
            </a:r>
          </a:p>
          <a:p>
            <a:pPr algn="ctr"/>
            <a:r>
              <a:rPr lang="tr-TR" sz="2000" b="1" dirty="0">
                <a:latin typeface="Akzidenz-Grotesk Next Light" panose="02000503000000020003"/>
                <a:ea typeface="Aptos" panose="020B0004020202020204" pitchFamily="34" charset="0"/>
                <a:cs typeface="Times New Roman" panose="02020603050405020304" pitchFamily="18" charset="0"/>
              </a:rPr>
              <a:t>Çalışmaları</a:t>
            </a:r>
            <a:endParaRPr lang="tr-TR" sz="36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SERAMİK VE CAM TASARIMI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630848" y="4695748"/>
            <a:ext cx="442321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15. 01.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Seramik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Stüdyosu 1 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3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10228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66784" y="3013393"/>
            <a:ext cx="83690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Serhat SAYINER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/>
              <a:ea typeface="Segoe UI Black" panose="020B0A02040204020203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solidFill>
                  <a:srgbClr val="0C0C0C"/>
                </a:solidFill>
                <a:latin typeface="Akzidenz-Grotesk Next Light" panose="02000503000000020003"/>
                <a:ea typeface="Segoe UI Black" panose="020B0A02040204020203" pitchFamily="34" charset="0"/>
                <a:cs typeface="Times New Roman" panose="02020603050405020304" pitchFamily="18" charset="0"/>
              </a:rPr>
              <a:t>Seramik Malzemenin Yapı Akustiğinde Kullanımı</a:t>
            </a:r>
            <a:endParaRPr lang="tr-TR" sz="36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SERAMİK VE CAM TASARIMI ANASANAT 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630848" y="4350974"/>
            <a:ext cx="436325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15. 01.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Saat:10:30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Seramik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Stüdyosu 1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03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aturation sat="2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10228" y="0"/>
            <a:ext cx="10691813" cy="7920038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2466783" y="2878482"/>
            <a:ext cx="836900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1600" dirty="0"/>
          </a:p>
          <a:p>
            <a:pPr algn="ctr"/>
            <a:r>
              <a:rPr lang="tr-TR" sz="2000" b="1" dirty="0">
                <a:solidFill>
                  <a:srgbClr val="0000FF"/>
                </a:solidFill>
                <a:latin typeface="Akzidenz-Grotesk Next Light" panose="02000503000000020003"/>
                <a:ea typeface="Aptos" panose="020B0004020202020204" pitchFamily="34" charset="0"/>
                <a:cs typeface="Times New Roman" panose="02020603050405020304" pitchFamily="18" charset="0"/>
              </a:rPr>
              <a:t>Cennet GÖZGÖZ </a:t>
            </a:r>
            <a:endParaRPr lang="tr-TR" sz="2000" b="1" dirty="0" smtClean="0">
              <a:solidFill>
                <a:srgbClr val="0000FF"/>
              </a:solidFill>
              <a:latin typeface="Akzidenz-Grotesk Next Light" panose="02000503000000020003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tr-TR" sz="2000" b="1" dirty="0">
                <a:solidFill>
                  <a:prstClr val="black"/>
                </a:solidFill>
                <a:latin typeface="Akzidenz-Grotesk Next Light" panose="02000503000000020003"/>
                <a:ea typeface="Aptos" panose="020B0004020202020204" pitchFamily="34" charset="0"/>
                <a:cs typeface="Times New Roman" panose="02020603050405020304" pitchFamily="18" charset="0"/>
              </a:rPr>
              <a:t>Tokat Yazma Desenlerinin Kalıp Baskı Tekniği ile Seramik Yüzeylere Uygulanması</a:t>
            </a:r>
            <a:endParaRPr lang="tr-TR" sz="36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B4442E62-2E53-B0FE-918C-9DCD59FF40D5}"/>
              </a:ext>
            </a:extLst>
          </p:cNvPr>
          <p:cNvSpPr txBox="1"/>
          <p:nvPr/>
        </p:nvSpPr>
        <p:spPr>
          <a:xfrm>
            <a:off x="299135" y="1768849"/>
            <a:ext cx="104029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20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2024-2025 GÜZ YARIYILI LİSANSÜSTÜ ÖĞRENCİ SEMİNERLERİ</a:t>
            </a:r>
          </a:p>
          <a:p>
            <a:pPr algn="r"/>
            <a:r>
              <a:rPr lang="tr-TR" sz="2000" b="1" dirty="0" smtClean="0">
                <a:latin typeface="Akzidenz-Grotesk Next Light" panose="02000503000000020003"/>
              </a:rPr>
              <a:t>SERAMİK VE CAM TASARIMI ANASANAT </a:t>
            </a:r>
            <a:r>
              <a:rPr lang="tr-TR" sz="2000" b="1" dirty="0" smtClean="0">
                <a:latin typeface="Akzidenz-Grotesk Next Light" panose="02000503000000020003"/>
              </a:rPr>
              <a:t>DALI</a:t>
            </a:r>
          </a:p>
          <a:p>
            <a:pPr algn="r"/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4630847" y="4470896"/>
            <a:ext cx="440822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15. 01. 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Saat:11:00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GSF Binası 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Seramik Stüdyosu 1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85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1187</TotalTime>
  <Words>121</Words>
  <Application>Microsoft Office PowerPoint</Application>
  <PresentationFormat>Özel</PresentationFormat>
  <Paragraphs>28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5" baseType="lpstr">
      <vt:lpstr>Office Teması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ACER</cp:lastModifiedBy>
  <cp:revision>192</cp:revision>
  <dcterms:created xsi:type="dcterms:W3CDTF">2022-05-23T10:38:10Z</dcterms:created>
  <dcterms:modified xsi:type="dcterms:W3CDTF">2024-11-07T18:12:16Z</dcterms:modified>
</cp:coreProperties>
</file>