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301" r:id="rId2"/>
    <p:sldId id="310" r:id="rId3"/>
    <p:sldId id="311" r:id="rId4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38" y="90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SERAMİK VE CAM </a:t>
            </a:r>
            <a:r>
              <a:rPr lang="tr-TR" sz="3200" b="1" dirty="0" smtClean="0"/>
              <a:t>TASARIMI ANASANAT </a:t>
            </a:r>
            <a:r>
              <a:rPr lang="tr-TR" sz="3200" b="1" dirty="0"/>
              <a:t>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10228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66784" y="3013393"/>
            <a:ext cx="83690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Ece KELTEK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>
                <a:latin typeface="Akzidenz-Grotesk Next Light" panose="02000503000000020003"/>
                <a:ea typeface="Aptos" panose="020B0004020202020204" pitchFamily="34" charset="0"/>
                <a:cs typeface="Times New Roman" panose="02020603050405020304" pitchFamily="18" charset="0"/>
              </a:rPr>
              <a:t>Seramik Tasarımında Duyusal Deneyime Yönelik Uygulama </a:t>
            </a:r>
          </a:p>
          <a:p>
            <a:pPr algn="ctr"/>
            <a:r>
              <a:rPr lang="tr-TR" sz="2000" b="1" dirty="0">
                <a:latin typeface="Akzidenz-Grotesk Next Light" panose="02000503000000020003"/>
                <a:ea typeface="Aptos" panose="020B0004020202020204" pitchFamily="34" charset="0"/>
                <a:cs typeface="Times New Roman" panose="02020603050405020304" pitchFamily="18" charset="0"/>
              </a:rPr>
              <a:t>Çalışmaları</a:t>
            </a:r>
            <a:endParaRPr lang="tr-TR" sz="36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SERAMİK VE CAM TASARIMI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630848" y="4695748"/>
            <a:ext cx="442321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15. 01.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Seramik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Stüdyosu 1 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3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10228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66784" y="3013393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Serhat SAYINER 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Seramik Malzemenin Yapı Akustiğinde Kullanımı</a:t>
            </a:r>
            <a:endParaRPr lang="tr-TR" sz="36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SERAMİK VE CAM TASARIMI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630848" y="4350974"/>
            <a:ext cx="436325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15. 01.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Seramik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Stüdyosu 1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03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1187</TotalTime>
  <Words>82</Words>
  <Application>Microsoft Office PowerPoint</Application>
  <PresentationFormat>Özel</PresentationFormat>
  <Paragraphs>20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11" baseType="lpstr">
      <vt:lpstr>Akzidenz-Grotesk Next Light</vt:lpstr>
      <vt:lpstr>Aptos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Lütfiye Kol</cp:lastModifiedBy>
  <cp:revision>193</cp:revision>
  <dcterms:created xsi:type="dcterms:W3CDTF">2022-05-23T10:38:10Z</dcterms:created>
  <dcterms:modified xsi:type="dcterms:W3CDTF">2024-11-25T12:30:45Z</dcterms:modified>
</cp:coreProperties>
</file>