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SANAT VE TASARIM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942792"/>
            <a:ext cx="836900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err="1">
                <a:solidFill>
                  <a:srgbClr val="0000FF"/>
                </a:solidFill>
                <a:latin typeface="Akzidenz-Grotesk Next Light" panose="02000503000000020003"/>
              </a:rPr>
              <a:t>Bensu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 Ceren ÇEVİŞ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Gotik Sanatın Hareket Kazanması: Stop Motion Animasyonda Gotik </a:t>
            </a:r>
            <a:r>
              <a:rPr lang="tr-TR" sz="1600" b="1" dirty="0" smtClean="0">
                <a:latin typeface="Akzidenz-Grotesk Next Light" panose="02000503000000020003"/>
              </a:rPr>
              <a:t>Unsurlar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Caner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Ege CANPOLAT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Max</a:t>
            </a:r>
            <a:r>
              <a:rPr lang="tr-TR" sz="1600" b="1" dirty="0">
                <a:latin typeface="Akzidenz-Grotesk Next Light" panose="02000503000000020003"/>
              </a:rPr>
              <a:t> Bense ve Enformasyon </a:t>
            </a:r>
            <a:r>
              <a:rPr lang="tr-TR" sz="1600" b="1" dirty="0" smtClean="0">
                <a:latin typeface="Akzidenz-Grotesk Next Light" panose="02000503000000020003"/>
              </a:rPr>
              <a:t>Estetiği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Melis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KUNÇ </a:t>
            </a:r>
          </a:p>
          <a:p>
            <a:pPr algn="r">
              <a:buNone/>
            </a:pPr>
            <a:r>
              <a:rPr lang="tr-TR" sz="1600" b="1" dirty="0" smtClean="0">
                <a:latin typeface="Akzidenz-Grotesk Next Light" panose="02000503000000020003"/>
              </a:rPr>
              <a:t>Gölge ve Işık: Aydınlatma Tasarımında Mekan, Heykel ve Algı Dinamikleri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946020" y="5590218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</a:t>
            </a:r>
            <a:r>
              <a:rPr lang="tr-TR" sz="1600" b="1" dirty="0">
                <a:latin typeface="Akzidenz-Grotesk Next Light" panose="02000503000000020003"/>
              </a:rPr>
              <a:t>15:30</a:t>
            </a: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359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79698"/>
            <a:ext cx="836900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Aysu KARACA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Leonora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Carrington’ın</a:t>
            </a:r>
            <a:r>
              <a:rPr lang="tr-TR" sz="1600" b="1" dirty="0" smtClean="0">
                <a:latin typeface="Akzidenz-Grotesk Next Light" panose="02000503000000020003"/>
              </a:rPr>
              <a:t> Sanatında Dişil Dünya ve Mistik Temalar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Funda GÜLŞEN 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Ed</a:t>
            </a:r>
            <a:r>
              <a:rPr lang="tr-TR" sz="1600" b="1" dirty="0" smtClean="0">
                <a:latin typeface="Akzidenz-Grotesk Next Light" panose="02000503000000020003"/>
              </a:rPr>
              <a:t>-Nancy </a:t>
            </a:r>
            <a:r>
              <a:rPr lang="tr-TR" sz="1600" b="1" dirty="0" err="1" smtClean="0">
                <a:latin typeface="Akzidenz-Grotesk Next Light" panose="02000503000000020003"/>
              </a:rPr>
              <a:t>Kienholz</a:t>
            </a:r>
            <a:r>
              <a:rPr lang="tr-TR" sz="1600" b="1" dirty="0" smtClean="0">
                <a:latin typeface="Akzidenz-Grotesk Next Light" panose="02000503000000020003"/>
              </a:rPr>
              <a:t> ve Joseph </a:t>
            </a:r>
            <a:r>
              <a:rPr lang="tr-TR" sz="1600" b="1" dirty="0" err="1" smtClean="0">
                <a:latin typeface="Akzidenz-Grotesk Next Light" panose="02000503000000020003"/>
              </a:rPr>
              <a:t>Cornell’ın</a:t>
            </a:r>
            <a:r>
              <a:rPr lang="tr-TR" sz="1600" b="1" dirty="0" smtClean="0">
                <a:latin typeface="Akzidenz-Grotesk Next Light" panose="02000503000000020003"/>
              </a:rPr>
              <a:t> Sanat Üretimlerinde Hazır Nesne: Görüntüler ve Materyaller ile Anlatı Kurmak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16:00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Rojbin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Deniz ÖZYÜREK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Güncel Sanatta </a:t>
            </a:r>
            <a:r>
              <a:rPr lang="tr-TR" sz="1600" b="1" dirty="0" err="1" smtClean="0">
                <a:latin typeface="Akzidenz-Grotesk Next Light" panose="02000503000000020003"/>
              </a:rPr>
              <a:t>Liminoid</a:t>
            </a:r>
            <a:r>
              <a:rPr lang="tr-TR" sz="1600" b="1" dirty="0" smtClean="0">
                <a:latin typeface="Akzidenz-Grotesk Next Light" panose="02000503000000020003"/>
              </a:rPr>
              <a:t> Deneyim: </a:t>
            </a:r>
            <a:r>
              <a:rPr lang="tr-TR" sz="1600" b="1" dirty="0" err="1" smtClean="0">
                <a:latin typeface="Akzidenz-Grotesk Next Light" panose="02000503000000020003"/>
              </a:rPr>
              <a:t>Olafur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Eliasson</a:t>
            </a:r>
            <a:r>
              <a:rPr lang="tr-TR" sz="1600" b="1" dirty="0" smtClean="0">
                <a:latin typeface="Akzidenz-Grotesk Next Light" panose="02000503000000020003"/>
              </a:rPr>
              <a:t> Örneği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16:15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Batuhan KÖKSAL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Zekâ Modelleri ile Sanatsal Üretimin Dönüşümü: 3D Modelleme, Animasyon ve Görselleştirme Alanlarında Yeni Üretim Rollerinin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İncelenmesi</a:t>
            </a:r>
          </a:p>
          <a:p>
            <a:pPr algn="r"/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Saat: 16.30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</a:t>
            </a: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endParaRPr lang="tr-TR" sz="1600" b="1" dirty="0" smtClean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105106" y="6023127"/>
            <a:ext cx="3263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15:45-16:30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3509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26362" y="2894535"/>
            <a:ext cx="92654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Nurcan Yılmaz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Bedenin Dönüşümü ve Biyolojik Materyallerin Sanat Nesnesi Olarak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Mine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UŞAK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Gündelik Yaşam İlişkisi Bağlamında Katılımcı Sanat </a:t>
            </a:r>
            <a:r>
              <a:rPr lang="tr-TR" sz="1600" b="1" dirty="0" smtClean="0">
                <a:latin typeface="Akzidenz-Grotesk Next Light" panose="02000503000000020003"/>
              </a:rPr>
              <a:t>Pratikleri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10:15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Aysima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CAN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Dijital </a:t>
            </a:r>
            <a:r>
              <a:rPr lang="tr-TR" sz="1600" b="1" dirty="0">
                <a:latin typeface="Akzidenz-Grotesk Next Light" panose="02000503000000020003"/>
              </a:rPr>
              <a:t>Sanatta Retro Estetik: Geçmiş Kavramının Sanatsal </a:t>
            </a:r>
            <a:r>
              <a:rPr lang="tr-TR" sz="1600" b="1" dirty="0" smtClean="0">
                <a:latin typeface="Akzidenz-Grotesk Next Light" panose="02000503000000020003"/>
              </a:rPr>
              <a:t>Temsili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10:30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10:00-10:30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98846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79525" y="2846065"/>
            <a:ext cx="87122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Neslişah Öznur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YURTTAŞ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Comfort</a:t>
            </a:r>
            <a:r>
              <a:rPr lang="tr-TR" sz="1600" b="1" dirty="0">
                <a:latin typeface="Akzidenz-Grotesk Next Light" panose="02000503000000020003"/>
              </a:rPr>
              <a:t> Film” Kavramı: Tekrar İzleme Psikolojisi ve Seyircinin Duygusal Bağ Kurma </a:t>
            </a:r>
            <a:r>
              <a:rPr lang="tr-TR" sz="1600" b="1" dirty="0" smtClean="0">
                <a:latin typeface="Akzidenz-Grotesk Next Light" panose="02000503000000020003"/>
              </a:rPr>
              <a:t>Alışkanlığı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10:45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Samin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RESHADSEDGHI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Pers </a:t>
            </a:r>
            <a:r>
              <a:rPr lang="tr-TR" sz="1600" b="1" dirty="0">
                <a:latin typeface="Akzidenz-Grotesk Next Light" panose="02000503000000020003"/>
              </a:rPr>
              <a:t>Estetiğinden Çağdaş İfadeye: İran Sanatında Renk ve Anlamın </a:t>
            </a:r>
            <a:r>
              <a:rPr lang="tr-TR" sz="1600" b="1" dirty="0" smtClean="0">
                <a:latin typeface="Akzidenz-Grotesk Next Light" panose="02000503000000020003"/>
              </a:rPr>
              <a:t>Evrimi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Rabia YARDIM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Kazaziye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>
                <a:latin typeface="Akzidenz-Grotesk Next Light" panose="02000503000000020003"/>
              </a:rPr>
              <a:t>ve </a:t>
            </a:r>
            <a:r>
              <a:rPr lang="tr-TR" sz="1600" b="1" dirty="0" err="1">
                <a:latin typeface="Akzidenz-Grotesk Next Light" panose="02000503000000020003"/>
              </a:rPr>
              <a:t>Kelt</a:t>
            </a:r>
            <a:r>
              <a:rPr lang="tr-TR" sz="1600" b="1" dirty="0">
                <a:latin typeface="Akzidenz-Grotesk Next Light" panose="02000503000000020003"/>
              </a:rPr>
              <a:t> Düğüm Motiflerinin Tasarım Yönünden Karşılaştırmalı </a:t>
            </a:r>
            <a:r>
              <a:rPr lang="tr-TR" sz="1600" b="1" dirty="0" smtClean="0">
                <a:latin typeface="Akzidenz-Grotesk Next Light" panose="02000503000000020003"/>
              </a:rPr>
              <a:t>Analizi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11:15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10:45-11:15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0587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Selen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YILMAZ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Moda </a:t>
            </a:r>
            <a:r>
              <a:rPr lang="tr-TR" sz="1600" b="1" dirty="0">
                <a:latin typeface="Akzidenz-Grotesk Next Light" panose="02000503000000020003"/>
              </a:rPr>
              <a:t>ve Aksesuar Tasarımında Kinetik </a:t>
            </a:r>
            <a:r>
              <a:rPr lang="tr-TR" sz="1600" b="1" dirty="0" smtClean="0">
                <a:latin typeface="Akzidenz-Grotesk Next Light" panose="02000503000000020003"/>
              </a:rPr>
              <a:t>Yaklaşımlar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11:30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Ayşegül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KÖKSAL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Görme Engellilerin Sanat Yapma Süreci: Algı ve Yaratıcılığın </a:t>
            </a:r>
            <a:r>
              <a:rPr lang="tr-TR" sz="1600" b="1" dirty="0" smtClean="0">
                <a:latin typeface="Akzidenz-Grotesk Next Light" panose="02000503000000020003"/>
              </a:rPr>
              <a:t>Buluşması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Hüseyin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Kadir EBET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Animasyon Sektöründe Stilistik </a:t>
            </a:r>
            <a:r>
              <a:rPr lang="tr-TR" sz="1600" b="1" dirty="0" err="1">
                <a:latin typeface="Akzidenz-Grotesk Next Light" panose="02000503000000020003"/>
              </a:rPr>
              <a:t>İnovasyonlar</a:t>
            </a:r>
            <a:r>
              <a:rPr lang="tr-TR" sz="1600" b="1" dirty="0">
                <a:latin typeface="Akzidenz-Grotesk Next Light" panose="02000503000000020003"/>
              </a:rPr>
              <a:t>: United </a:t>
            </a:r>
            <a:r>
              <a:rPr lang="tr-TR" sz="1600" b="1" dirty="0" err="1">
                <a:latin typeface="Akzidenz-Grotesk Next Light" panose="02000503000000020003"/>
              </a:rPr>
              <a:t>Productions</a:t>
            </a:r>
            <a:r>
              <a:rPr lang="tr-TR" sz="1600" b="1" dirty="0">
                <a:latin typeface="Akzidenz-Grotesk Next Light" panose="02000503000000020003"/>
              </a:rPr>
              <a:t> of </a:t>
            </a:r>
            <a:r>
              <a:rPr lang="tr-TR" sz="1600" b="1" dirty="0" err="1">
                <a:latin typeface="Akzidenz-Grotesk Next Light" panose="02000503000000020003"/>
              </a:rPr>
              <a:t>America</a:t>
            </a:r>
            <a:r>
              <a:rPr lang="tr-TR" sz="1600" b="1" dirty="0">
                <a:latin typeface="Akzidenz-Grotesk Next Light" panose="02000503000000020003"/>
              </a:rPr>
              <a:t> (UPA</a:t>
            </a:r>
            <a:r>
              <a:rPr lang="tr-TR" sz="1600" b="1" dirty="0" smtClean="0">
                <a:latin typeface="Akzidenz-Grotesk Next Light" panose="02000503000000020003"/>
              </a:rPr>
              <a:t>)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12:00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Kerem TİMURLENK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Görsel Sanatlarla Şekillenen Dijital Reklam Tasarımı ve Odak Süresinin Verimli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12:15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11:30-12:15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4907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Sanatta Yeterlik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Dilem DOĞAN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Lif Sanatında Üç Boyutlu </a:t>
            </a:r>
            <a:r>
              <a:rPr lang="tr-TR" sz="1600" b="1" dirty="0" smtClean="0">
                <a:latin typeface="Akzidenz-Grotesk Next Light" panose="02000503000000020003"/>
              </a:rPr>
              <a:t>Dokumalar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Seda USLU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Ulus Baker’in Birincil ve İkincil </a:t>
            </a:r>
            <a:r>
              <a:rPr lang="tr-TR" sz="1600" b="1" dirty="0" smtClean="0">
                <a:latin typeface="Akzidenz-Grotesk Next Light" panose="02000503000000020003"/>
              </a:rPr>
              <a:t>İmgeleri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Birgül SEZER 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İmmersive</a:t>
            </a:r>
            <a:r>
              <a:rPr lang="tr-TR" sz="1600" b="1" dirty="0">
                <a:latin typeface="Akzidenz-Grotesk Next Light" panose="02000503000000020003"/>
              </a:rPr>
              <a:t> Sanat ve Müze </a:t>
            </a:r>
            <a:r>
              <a:rPr lang="tr-TR" sz="1600" b="1" dirty="0" smtClean="0">
                <a:latin typeface="Akzidenz-Grotesk Next Light" panose="02000503000000020003"/>
              </a:rPr>
              <a:t>Tasarımı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Ece Burçin NURLU 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21.Yy Bale Koreografları: Klasik ve Çağdaş Arasındaki </a:t>
            </a:r>
            <a:r>
              <a:rPr lang="tr-TR" sz="1600" b="1" dirty="0" smtClean="0">
                <a:latin typeface="Akzidenz-Grotesk Next Light" panose="02000503000000020003"/>
              </a:rPr>
              <a:t>Köprü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15:45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28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15:00-15:45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2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6222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</TotalTime>
  <Words>506</Words>
  <Application>Microsoft Office PowerPoint</Application>
  <PresentationFormat>Özel</PresentationFormat>
  <Paragraphs>113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204</cp:revision>
  <dcterms:created xsi:type="dcterms:W3CDTF">2022-05-23T10:38:10Z</dcterms:created>
  <dcterms:modified xsi:type="dcterms:W3CDTF">2025-04-24T14:11:31Z</dcterms:modified>
</cp:coreProperties>
</file>