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13" r:id="rId3"/>
    <p:sldId id="312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SAHNE SANATLARI </a:t>
            </a:r>
            <a:r>
              <a:rPr lang="tr-TR" sz="3200" b="1" dirty="0" smtClean="0"/>
              <a:t>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10228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503146" y="3136716"/>
            <a:ext cx="718866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Birce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SEMERCİOĞLU</a:t>
            </a:r>
          </a:p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Sağır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Tiyatrosu</a:t>
            </a:r>
          </a:p>
          <a:p>
            <a:pPr algn="ctr"/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Simel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KEÇİCİOĞLU</a:t>
            </a:r>
          </a:p>
          <a:p>
            <a:pPr algn="ctr"/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Kinestetik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ve Tiyatro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SAHNE SANATLARI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r>
              <a:rPr lang="tr-TR" sz="2000" b="1" dirty="0" smtClean="0"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Doktora</a:t>
            </a:r>
            <a:endParaRPr lang="tr-TR" sz="2400" b="1" dirty="0"/>
          </a:p>
        </p:txBody>
      </p:sp>
      <p:sp>
        <p:nvSpPr>
          <p:cNvPr id="14" name="Dikdörtgen 13"/>
          <p:cNvSpPr/>
          <p:nvPr/>
        </p:nvSpPr>
        <p:spPr>
          <a:xfrm>
            <a:off x="5077039" y="5136426"/>
            <a:ext cx="404087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09.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 – 12:00</a:t>
            </a: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DEU Kütüphane Dersliği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10228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551941"/>
            <a:ext cx="836900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Fulya </a:t>
            </a:r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PAKSOY</a:t>
            </a:r>
          </a:p>
          <a:p>
            <a:pPr algn="r">
              <a:spcAft>
                <a:spcPts val="600"/>
              </a:spcAft>
            </a:pPr>
            <a:r>
              <a:rPr lang="tr-TR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Bakhtin’in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Karnaval Teorisi Bağlamında Köy Seyirlik Oyunlarında Oyunculuk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Serdar GÜLER</a:t>
            </a:r>
          </a:p>
          <a:p>
            <a:pPr algn="r">
              <a:spcAft>
                <a:spcPts val="600"/>
              </a:spcAft>
            </a:pP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Performans Sanatı ve Aşırılık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Beril Hilal KILIÇ</a:t>
            </a:r>
          </a:p>
          <a:p>
            <a:pPr algn="r">
              <a:spcAft>
                <a:spcPts val="600"/>
              </a:spcAft>
            </a:pPr>
            <a:r>
              <a:rPr lang="tr-TR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Ionesco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Oyunlarında </a:t>
            </a:r>
            <a:r>
              <a:rPr lang="tr-TR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Şeyleşme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Burak BUDAK</a:t>
            </a:r>
          </a:p>
          <a:p>
            <a:pPr algn="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Tuluat Tiyatrosunun Gölgesinde Kalmış Orta Oyunu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34905"/>
            <a:ext cx="10402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SAHNE SANATLARI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r>
              <a:rPr lang="tr-TR" sz="2000" b="1" dirty="0" smtClean="0"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Yüksek Lisans</a:t>
            </a:r>
            <a:endParaRPr lang="tr-TR" sz="2000" b="1" dirty="0" smtClean="0"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327973" y="5667418"/>
            <a:ext cx="404087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09.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 – 16:30</a:t>
            </a: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DEU Kütüphane Dersliği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</TotalTime>
  <Words>103</Words>
  <Application>Microsoft Office PowerPoint</Application>
  <PresentationFormat>Özel</PresentationFormat>
  <Paragraphs>27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195</cp:revision>
  <dcterms:created xsi:type="dcterms:W3CDTF">2022-05-23T10:38:10Z</dcterms:created>
  <dcterms:modified xsi:type="dcterms:W3CDTF">2024-11-07T18:16:53Z</dcterms:modified>
</cp:coreProperties>
</file>