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09" r:id="rId3"/>
    <p:sldId id="310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RESİM 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5" y="3153844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Damla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ÇETİNKAYA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Güncel Sanatta Malzeme Pratiği: Yaratıcı Ben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RESİM 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10.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Amfi 2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3" y="3005912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Alican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  <a:cs typeface="Times New Roman" panose="02020603050405020304" pitchFamily="18" charset="0"/>
              </a:rPr>
              <a:t>BÜYÜKKAYA 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latin typeface="Akzidenz-Grotesk Next Light" panose="02000503000000020003"/>
                <a:cs typeface="Times New Roman" panose="02020603050405020304" pitchFamily="18" charset="0"/>
              </a:rPr>
              <a:t>Tüketim Toplumunda İçsel Tükenmişliğin Çağdaş Resim Sanatında İfadesi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RESİM 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443642" y="4756736"/>
            <a:ext cx="398058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10.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Amfi 2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74</Words>
  <Application>Microsoft Office PowerPoint</Application>
  <PresentationFormat>Özel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193</cp:revision>
  <dcterms:created xsi:type="dcterms:W3CDTF">2022-05-23T10:38:10Z</dcterms:created>
  <dcterms:modified xsi:type="dcterms:W3CDTF">2024-11-07T18:17:30Z</dcterms:modified>
</cp:coreProperties>
</file>