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301" r:id="rId2"/>
    <p:sldId id="311" r:id="rId3"/>
    <p:sldId id="310" r:id="rId4"/>
    <p:sldId id="309" r:id="rId5"/>
    <p:sldId id="312" r:id="rId6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OPERA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88815" y="2912951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Pelin TÜRKÇELİK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Madame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Butterfly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Operası Üzerindeki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Oryantalizm Etkileri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OPERA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  <a:endParaRPr lang="tr-TR" sz="2000" b="1" dirty="0" smtClean="0">
              <a:latin typeface="Akzidenz-Grotesk Next Light" panose="02000503000000020003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72007" y="4292071"/>
            <a:ext cx="4402622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14.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Devlet Konservatuarı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1. Kat Sahne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17026" y="2865717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Berrin TEMELOĞLU</a:t>
            </a:r>
          </a:p>
          <a:p>
            <a:pPr algn="ctr">
              <a:lnSpc>
                <a:spcPct val="100000"/>
              </a:lnSpc>
            </a:pPr>
            <a:r>
              <a:rPr lang="tr-T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Jules </a:t>
            </a:r>
            <a:r>
              <a:rPr lang="tr-TR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Massenet’nin</a:t>
            </a:r>
            <a:r>
              <a:rPr lang="tr-T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 </a:t>
            </a:r>
            <a:r>
              <a:rPr lang="tr-TR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Werther</a:t>
            </a:r>
            <a:r>
              <a:rPr lang="tr-T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 Operasındaki 19. Yüzyıl Kadın Kimliği Bağlamında ‘</a:t>
            </a:r>
            <a:r>
              <a:rPr lang="tr-TR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Charlotte</a:t>
            </a:r>
            <a:r>
              <a:rPr lang="tr-T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Arial"/>
              </a:rPr>
              <a:t>’ Karakteri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OPERA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00218" y="4643763"/>
            <a:ext cx="44026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14. 01. 2025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DEÜ Devlet Konservatuvarı</a:t>
            </a: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1. Kat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Sahne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88815" y="2787172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en-US" sz="20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Görkem</a:t>
            </a:r>
            <a:r>
              <a:rPr lang="en-US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İbrahim ÖZCAN </a:t>
            </a:r>
            <a:endParaRPr lang="tr-TR" sz="2000" b="1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kzidenz-Grotesk Next Light"/>
              <a:ea typeface="Segoe UI Black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Yarışma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ve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Odisyon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Stratejileri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OPERA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72007" y="4292071"/>
            <a:ext cx="4402622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14.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Devlet Konservatuarı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1. Kat Sahne</a:t>
            </a:r>
          </a:p>
          <a:p>
            <a:pPr algn="ctr">
              <a:lnSpc>
                <a:spcPct val="107000"/>
              </a:lnSpc>
              <a:defRPr sz="2000" b="1"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88815" y="2787172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Selen Doğa YENİEKİNCİ </a:t>
            </a:r>
            <a:endParaRPr lang="tr-TR" sz="2000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Belting</a:t>
            </a:r>
            <a:r>
              <a:rPr lang="tr-TR" sz="2000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Bel </a:t>
            </a:r>
            <a:r>
              <a:rPr lang="tr-TR" sz="2000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Canto</a:t>
            </a:r>
            <a:r>
              <a:rPr lang="tr-TR" sz="2000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şarkı söyleme </a:t>
            </a:r>
            <a:r>
              <a:rPr lang="tr-TR" sz="2000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teknikleri arasındaki </a:t>
            </a:r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benzerlikler </a:t>
            </a:r>
            <a:r>
              <a:rPr lang="tr-TR" sz="2000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farklılıklar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OPERA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72007" y="4292071"/>
            <a:ext cx="4402622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16.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Saat:12:30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Devlet Konservatuarı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1. Kat Sahne</a:t>
            </a:r>
          </a:p>
          <a:p>
            <a:pPr algn="ctr">
              <a:lnSpc>
                <a:spcPct val="107000"/>
              </a:lnSpc>
              <a:defRPr sz="2000" b="1"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158</Words>
  <Application>Microsoft Office PowerPoint</Application>
  <PresentationFormat>Özel</PresentationFormat>
  <Paragraphs>40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195</cp:revision>
  <dcterms:created xsi:type="dcterms:W3CDTF">2022-05-23T10:38:10Z</dcterms:created>
  <dcterms:modified xsi:type="dcterms:W3CDTF">2024-11-07T18:18:46Z</dcterms:modified>
</cp:coreProperties>
</file>