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01" r:id="rId2"/>
    <p:sldId id="310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 TEKNOLOJİSİ BİLİM 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5" y="3153844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Prenses Roza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ÇOBAN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Kapalı Hacimlerde Müzik ve Konuşma Anlaşılırlığının İncelenmesi</a:t>
            </a:r>
            <a:endParaRPr lang="tr-TR" sz="20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MÜZİK TEKNOLOJİSİ BİLİM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443642" y="4396972"/>
            <a:ext cx="398058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Öğretim Üyesi Odası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45</Words>
  <Application>Microsoft Office PowerPoint</Application>
  <PresentationFormat>Özel</PresentationFormat>
  <Paragraphs>11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192</cp:revision>
  <dcterms:created xsi:type="dcterms:W3CDTF">2022-05-23T10:38:10Z</dcterms:created>
  <dcterms:modified xsi:type="dcterms:W3CDTF">2024-11-07T18:19:19Z</dcterms:modified>
</cp:coreProperties>
</file>