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301" r:id="rId2"/>
    <p:sldId id="310" r:id="rId3"/>
    <p:sldId id="309" r:id="rId4"/>
    <p:sldId id="311" r:id="rId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MÜZİK</a:t>
            </a:r>
            <a:r>
              <a:rPr lang="tr-TR" sz="3200" b="1" dirty="0" smtClean="0"/>
              <a:t>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68717" y="2673736"/>
            <a:ext cx="8369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Güray KAPUCU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Bestecilikte Desen (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Pattern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) Kavramı,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‘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Ravel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–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Gaspard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de la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Nuit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’ Eseri Üzerinden </a:t>
            </a: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Örneklendirilmesi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1527956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/>
              <a:t>MÜZİK</a:t>
            </a:r>
            <a:r>
              <a:rPr lang="tr-TR" sz="2000" b="1" dirty="0" smtClean="0">
                <a:latin typeface="Akzidenz-Grotesk Next Light" panose="02000503000000020003"/>
              </a:rPr>
              <a:t>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51910" y="4653812"/>
            <a:ext cx="4402622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11.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Saat:13:00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DEÜ Devlet Konservatuvarı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3. Kat Toplanı Salonu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1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20737" y="2722821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>
              <a:defRPr sz="1600" b="1">
                <a:solidFill>
                  <a:srgbClr val="0C0C0C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000" dirty="0">
                <a:solidFill>
                  <a:srgbClr val="0000FF"/>
                </a:solidFill>
              </a:rPr>
              <a:t>Umay AÇANAL</a:t>
            </a:r>
          </a:p>
          <a:p>
            <a:pPr algn="ctr">
              <a:defRPr sz="1600" b="1">
                <a:solidFill>
                  <a:srgbClr val="0C0C0C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000" dirty="0"/>
              <a:t>Bela </a:t>
            </a:r>
            <a:r>
              <a:rPr lang="tr-TR" sz="2000" dirty="0" err="1"/>
              <a:t>Bartok’un</a:t>
            </a:r>
            <a:r>
              <a:rPr lang="tr-TR" sz="2000" dirty="0"/>
              <a:t> 20. Yüzyıl Müziğine Katkılarının İncelenmesi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1527956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/>
              <a:t>MÜZİK</a:t>
            </a:r>
            <a:r>
              <a:rPr lang="tr-TR" sz="2000" b="1" dirty="0" smtClean="0">
                <a:latin typeface="Akzidenz-Grotesk Next Light" panose="02000503000000020003"/>
              </a:rPr>
              <a:t>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72007" y="4292071"/>
            <a:ext cx="440262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20.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Saat:12:15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DEU Devlet Konservatuarı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3. Kat Sahne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5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88815" y="2912951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Zeynep </a:t>
            </a:r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ACAR</a:t>
            </a:r>
          </a:p>
          <a:p>
            <a:pPr algn="ctr">
              <a:defRPr sz="1600" b="1">
                <a:solidFill>
                  <a:srgbClr val="0C0C0C"/>
                </a:solidFill>
                <a:latin typeface="Akzidenz-Grotesk Next Light"/>
                <a:ea typeface="Akzidenz-Grotesk Next Light"/>
                <a:cs typeface="Akzidenz-Grotesk Next Light"/>
                <a:sym typeface="Akzidenz-Grotesk Next Light"/>
              </a:defRPr>
            </a:pP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Robert </a:t>
            </a:r>
            <a:r>
              <a:rPr lang="tr-TR" sz="2000" b="1" dirty="0" err="1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Schumann’ın</a:t>
            </a:r>
            <a:r>
              <a:rPr lang="tr-TR" sz="20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 Piyano Eserlerindeki Karakter Farklılıkları</a:t>
            </a:r>
            <a:endParaRPr lang="tr-TR" sz="20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=""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1527956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/>
              <a:t>MÜZİK</a:t>
            </a:r>
            <a:r>
              <a:rPr lang="tr-TR" sz="2000" b="1" dirty="0" smtClean="0">
                <a:latin typeface="Akzidenz-Grotesk Next Light" panose="02000503000000020003"/>
              </a:rPr>
              <a:t>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872007" y="4292071"/>
            <a:ext cx="4402622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23. 12. 2024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DEÜ Devlet Konservatuvarı </a:t>
            </a:r>
            <a:endParaRPr lang="tr-TR" b="1" dirty="0" smtClean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. Sınıf Dersliği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58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1378</TotalTime>
  <Words>128</Words>
  <Application>Microsoft Office PowerPoint</Application>
  <PresentationFormat>Özel</PresentationFormat>
  <Paragraphs>32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194</cp:revision>
  <dcterms:created xsi:type="dcterms:W3CDTF">2022-05-23T10:38:10Z</dcterms:created>
  <dcterms:modified xsi:type="dcterms:W3CDTF">2024-11-07T18:26:47Z</dcterms:modified>
</cp:coreProperties>
</file>