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301" r:id="rId2"/>
    <p:sldId id="309" r:id="rId3"/>
    <p:sldId id="310" r:id="rId4"/>
    <p:sldId id="311" r:id="rId5"/>
    <p:sldId id="312" r:id="rId6"/>
    <p:sldId id="313" r:id="rId7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GRAFİK 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4" y="3005912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İmge KARAKÇI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Serigrafide Sürdürülebilir Uygulamalar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441942"/>
            <a:ext cx="39303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Saat:09:30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Tınaztepe Merkez Kütüphane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51229" y="2899011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Ömer GENÇ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Güncel Yapay Zeka Uygulamalarının Grafik Tasarım Üzerine Etkileri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Tınaztepe Merkez Kütüphane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7" y="2718879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Betül MUTLU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Mobil ve Web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Arayüz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Tasarımlarında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Responsive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Design: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İlkeler ve Uygulamalar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Tınaztepe Merkez Kütüphane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61311" y="2884021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Duygu AKBA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Kullanıcı Odaklı Tasarım Yaklaşımları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Tınaztepe Merkez Kütüphane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9434" y="3005912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 err="1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Hesna</a:t>
            </a:r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Berrin SİMAVLIOĞLU ÖZGE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Hugo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Pratt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ve Eserleri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GRAFİK</a:t>
            </a:r>
            <a:r>
              <a:rPr lang="tr-TR" sz="2000" b="1" dirty="0" smtClean="0">
                <a:latin typeface="Akzidenz-Grotesk Next Light" panose="02000503000000020003"/>
              </a:rPr>
              <a:t> </a:t>
            </a:r>
            <a:r>
              <a:rPr lang="tr-TR" sz="2000" b="1" dirty="0">
                <a:latin typeface="Akzidenz-Grotesk Next Light" panose="02000503000000020003"/>
              </a:rPr>
              <a:t>ANASANAT DALI</a:t>
            </a:r>
            <a:endParaRPr lang="tr-TR" sz="20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570558" y="4396972"/>
            <a:ext cx="393034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Saat:11:30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Tınaztepe Merkez Kütüphane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161</Words>
  <Application>Microsoft Office PowerPoint</Application>
  <PresentationFormat>Özel</PresentationFormat>
  <Paragraphs>44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195</cp:revision>
  <dcterms:created xsi:type="dcterms:W3CDTF">2022-05-23T10:38:10Z</dcterms:created>
  <dcterms:modified xsi:type="dcterms:W3CDTF">2024-11-07T18:29:00Z</dcterms:modified>
</cp:coreProperties>
</file>