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"/>
  </p:handoutMasterIdLst>
  <p:sldIdLst>
    <p:sldId id="301" r:id="rId2"/>
    <p:sldId id="310" r:id="rId3"/>
    <p:sldId id="309" r:id="rId4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42" y="-10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 smtClean="0"/>
              <a:t>FOTOĞRAF ANASANAT </a:t>
            </a:r>
            <a:r>
              <a:rPr lang="tr-TR" sz="3200" b="1" dirty="0"/>
              <a:t>DALI</a:t>
            </a: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5" y="3153844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Hatice ÖKTEM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KILIÇARSLAN </a:t>
            </a:r>
            <a:endParaRPr lang="tr-TR" sz="2000" b="1" dirty="0" smtClean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Türk Fotoğrafında Kadına Bakış</a:t>
            </a:r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FOTOĞRAF </a:t>
            </a:r>
            <a:r>
              <a:rPr lang="tr-TR" sz="2000" b="1" dirty="0" smtClean="0">
                <a:latin typeface="Akzidenz-Grotesk Next Light" panose="02000503000000020003"/>
              </a:rPr>
              <a:t>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600703" y="4552697"/>
            <a:ext cx="366646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Derslik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3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5" y="3153844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err="1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Dilanur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YILDIRIM </a:t>
            </a:r>
            <a:endParaRPr lang="tr-TR" sz="2000" b="1" dirty="0" smtClean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Hafıza Mekanı Bağlamında Dark </a:t>
            </a:r>
            <a:r>
              <a:rPr lang="tr-TR" sz="2000" b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Turizm ve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Fotoğraf Estetiği</a:t>
            </a:r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FOTOĞRAF </a:t>
            </a:r>
            <a:r>
              <a:rPr lang="tr-TR" sz="2000" b="1" dirty="0" smtClean="0">
                <a:latin typeface="Akzidenz-Grotesk Next Light" panose="02000503000000020003"/>
              </a:rPr>
              <a:t>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600703" y="4552697"/>
            <a:ext cx="366646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Saat:10:30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Derslik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54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1180</TotalTime>
  <Words>72</Words>
  <Application>Microsoft Office PowerPoint</Application>
  <PresentationFormat>Özel</PresentationFormat>
  <Paragraphs>19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Office Teması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ACER</cp:lastModifiedBy>
  <cp:revision>191</cp:revision>
  <dcterms:created xsi:type="dcterms:W3CDTF">2022-05-23T10:38:10Z</dcterms:created>
  <dcterms:modified xsi:type="dcterms:W3CDTF">2024-11-07T18:31:38Z</dcterms:modified>
</cp:coreProperties>
</file>