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10" r:id="rId3"/>
    <p:sldId id="311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FİLM </a:t>
            </a:r>
            <a:r>
              <a:rPr lang="tr-TR" sz="3200" b="1" dirty="0"/>
              <a:t>TASARIMI </a:t>
            </a:r>
            <a:r>
              <a:rPr lang="tr-TR" sz="3200" b="1" dirty="0" smtClean="0"/>
              <a:t>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045915"/>
            <a:ext cx="836900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Bora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KURT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Kötü Filmler ve Çöp Sineması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Estetiği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Baha Tan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ORAL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Video Oyun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Distopik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Mekan Tasarımı Bağlamında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Blade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Runner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Filminin Mekan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Analizi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Hatice </a:t>
            </a:r>
            <a:r>
              <a:rPr lang="tr-TR" sz="1600" b="1" dirty="0" err="1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Sare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YILDIRIM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Elastik Gerçeklik ve Algısal Gerçekçilik: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Everything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Everywhere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All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at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Once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Filminde Dijital Montajın Gerçeklik Üzerindeki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Etkisi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Mert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YALMAN</a:t>
            </a:r>
          </a:p>
          <a:p>
            <a:pPr algn="r"/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Slasher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ve Cinsiyet: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Judith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Butler’ın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Performativite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Kuramı Çerçevesinde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Scream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Filminde Kadın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Kimliği</a:t>
            </a: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176681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FİLM TASARIMI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0587" y="5385932"/>
            <a:ext cx="36664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17. 01. 2025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Amfi 2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33036" y="2284126"/>
            <a:ext cx="836900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Eren GEÇER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Yok Edilen Dünyanın Ardından: Mad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Max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Furry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 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Road’da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Ekolojik </a:t>
            </a:r>
            <a:r>
              <a:rPr lang="tr-TR" sz="16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Distopya</a:t>
            </a:r>
            <a:endParaRPr lang="tr-TR" sz="1600" b="1" dirty="0" smtClean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Eren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YALÇIN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Elektronik Müziğin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Postmodern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Anlatıdaki Yeri: Run 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Lola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 Run 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Örneği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Fatma Eylül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İKİZOĞLU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Metin Erksan’ın Kadın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Hamlet’inde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Toplumsal Cinsiyetin </a:t>
            </a:r>
            <a:r>
              <a:rPr lang="tr-TR" sz="16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Performatifliği</a:t>
            </a:r>
            <a:endParaRPr lang="tr-TR" sz="1600" b="1" dirty="0" smtClean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Onur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BİROL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"Dünyanın Bütün Nesneleri" Belgeselinin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Ekoeleştirel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Yaklaşımla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İncelenmesi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Vahide Zeynep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GÜZEL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"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The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Tree</a:t>
            </a:r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Of Life " Filminde Ses Kullanımı</a:t>
            </a:r>
            <a:endParaRPr lang="tr-TR" sz="16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349812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FİLM TASARIMI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949443" y="5414774"/>
            <a:ext cx="36664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17. 01. 2025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Amfi 2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0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125</Words>
  <Application>Microsoft Office PowerPoint</Application>
  <PresentationFormat>Özel</PresentationFormat>
  <Paragraphs>35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195</cp:revision>
  <dcterms:created xsi:type="dcterms:W3CDTF">2022-05-23T10:38:10Z</dcterms:created>
  <dcterms:modified xsi:type="dcterms:W3CDTF">2024-11-07T18:36:23Z</dcterms:modified>
</cp:coreProperties>
</file>