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326" r:id="rId2"/>
    <p:sldId id="329" r:id="rId3"/>
    <p:sldId id="337" r:id="rId4"/>
    <p:sldId id="336" r:id="rId5"/>
    <p:sldId id="330" r:id="rId6"/>
    <p:sldId id="335" r:id="rId7"/>
    <p:sldId id="331" r:id="rId8"/>
    <p:sldId id="334" r:id="rId9"/>
    <p:sldId id="332" r:id="rId10"/>
    <p:sldId id="333" r:id="rId11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42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>
                <a:latin typeface="Corbel" pitchFamily="34" charset="0"/>
              </a:rPr>
              <a:t>TEKSTİL VE MODA </a:t>
            </a:r>
            <a:r>
              <a:rPr lang="tr-TR" sz="2800" b="1" dirty="0" smtClean="0">
                <a:latin typeface="Corbel" pitchFamily="34" charset="0"/>
              </a:rPr>
              <a:t>TASARIMI </a:t>
            </a:r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93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Dilek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BOZKURT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Altay Şaman Giysileri: Sürdürülebilir Tekstil Bağlamında Örnek bir Çalışma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TEKSTİL VE MODA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Dokuma Atölyesi </a:t>
            </a:r>
          </a:p>
        </p:txBody>
      </p:sp>
    </p:spTree>
    <p:extLst>
      <p:ext uri="{BB962C8B-B14F-4D97-AF65-F5344CB8AC3E}">
        <p14:creationId xmlns:p14="http://schemas.microsoft.com/office/powerpoint/2010/main" val="402028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Yağmur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BİÇER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Moda Giyim Tasarımında Yapay Zeka Kullanımı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TEKSTİL VE MODA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09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1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7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Selinay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UYSALER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Moda Giyim Tasarımında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Biyomimetik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Yaklaşımlar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TEKSTİL VE MODA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09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1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0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cs typeface="Arial" pitchFamily="34" charset="0"/>
              </a:rPr>
              <a:t>Anıl BAYRAKTAR</a:t>
            </a:r>
          </a:p>
          <a:p>
            <a:pPr algn="ctr"/>
            <a:r>
              <a:rPr lang="tr-TR" sz="2000" b="1" dirty="0">
                <a:latin typeface="Corbel" pitchFamily="34" charset="0"/>
                <a:cs typeface="Arial" pitchFamily="34" charset="0"/>
              </a:rPr>
              <a:t>Günümüz Giysi Tasarımlarında Geleneksel </a:t>
            </a:r>
            <a:r>
              <a:rPr lang="tr-TR" sz="2000" b="1" dirty="0" err="1">
                <a:latin typeface="Corbel" pitchFamily="34" charset="0"/>
                <a:cs typeface="Arial" pitchFamily="34" charset="0"/>
              </a:rPr>
              <a:t>Yorganlama</a:t>
            </a:r>
            <a:r>
              <a:rPr lang="tr-TR" sz="2000" b="1" dirty="0">
                <a:latin typeface="Corbel" pitchFamily="34" charset="0"/>
                <a:cs typeface="Arial" pitchFamily="34" charset="0"/>
              </a:rPr>
              <a:t> Tekniğinin Kullanımı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TEKSTİL VE MODA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itchFamily="34" charset="0"/>
              </a:rPr>
              <a:t>Moda Giyim Atölyesi</a:t>
            </a:r>
          </a:p>
        </p:txBody>
      </p:sp>
    </p:spTree>
    <p:extLst>
      <p:ext uri="{BB962C8B-B14F-4D97-AF65-F5344CB8AC3E}">
        <p14:creationId xmlns:p14="http://schemas.microsoft.com/office/powerpoint/2010/main" val="361511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cs typeface="Arial" pitchFamily="34" charset="0"/>
              </a:rPr>
              <a:t>Doğukan DURMAZ 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Arial" pitchFamily="34" charset="0"/>
              </a:rPr>
              <a:t>Dokunmuş Hayatların Metaforu: Ömür İpliğini Büken Kadınlar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TEKSTİL VE MODA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itchFamily="34" charset="0"/>
              </a:rPr>
              <a:t>Moda Giyim Atölyesi</a:t>
            </a:r>
          </a:p>
        </p:txBody>
      </p:sp>
    </p:spTree>
    <p:extLst>
      <p:ext uri="{BB962C8B-B14F-4D97-AF65-F5344CB8AC3E}">
        <p14:creationId xmlns:p14="http://schemas.microsoft.com/office/powerpoint/2010/main" val="376833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Sedef ERKİN</a:t>
            </a:r>
          </a:p>
          <a:p>
            <a:pPr algn="ctr"/>
            <a:r>
              <a:rPr lang="tr-TR" sz="20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Silla</a:t>
            </a:r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Dönemi Giyim Kuşam ve Aksesuarlarında Sembolik Çözümlemeler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TEKSTİL VE MODA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9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4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Bahar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ÖKEER </a:t>
            </a:r>
            <a:endParaRPr lang="tr-TR" sz="2000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r>
              <a:rPr lang="tr-TR" sz="2000" b="1" dirty="0" smtClean="0">
                <a:latin typeface="Corbel" pitchFamily="34" charset="0"/>
              </a:rPr>
              <a:t>Dijital </a:t>
            </a:r>
            <a:r>
              <a:rPr lang="tr-TR" sz="2000" b="1" dirty="0">
                <a:latin typeface="Corbel" pitchFamily="34" charset="0"/>
              </a:rPr>
              <a:t>Baskı </a:t>
            </a:r>
            <a:r>
              <a:rPr lang="tr-TR" sz="2000" b="1" dirty="0" smtClean="0">
                <a:latin typeface="Corbel" pitchFamily="34" charset="0"/>
              </a:rPr>
              <a:t>Teknolojilerinin</a:t>
            </a:r>
            <a:r>
              <a:rPr lang="tr-TR" sz="2000" dirty="0">
                <a:latin typeface="Corbel" pitchFamily="34" charset="0"/>
              </a:rPr>
              <a:t> </a:t>
            </a:r>
            <a:r>
              <a:rPr lang="tr-TR" sz="2000" b="1" dirty="0" smtClean="0">
                <a:latin typeface="Corbel" pitchFamily="34" charset="0"/>
              </a:rPr>
              <a:t>Tekstil </a:t>
            </a:r>
            <a:r>
              <a:rPr lang="tr-TR" sz="2000" b="1" dirty="0">
                <a:latin typeface="Corbel" pitchFamily="34" charset="0"/>
              </a:rPr>
              <a:t>ve Moda Tasarımında Kullanım Olanakları </a:t>
            </a:r>
            <a:endParaRPr lang="tr-TR" sz="20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TEKSTİL VE MODA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12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9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Fatimenur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KOCAMAN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Takıda Tekstil Kullanımı</a:t>
            </a:r>
            <a:endParaRPr lang="tr-TR" sz="20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TEKSTİL VE MODA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7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3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Batuhan KOÇ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Kenevir Lifinin Artan Endüstriyel ve Tüketici Talebi</a:t>
            </a:r>
            <a:endParaRPr lang="tr-TR" sz="20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TEKSTİL VE MODA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11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5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1560</TotalTime>
  <Words>339</Words>
  <Application>Microsoft Office PowerPoint</Application>
  <PresentationFormat>Özel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223</cp:revision>
  <dcterms:created xsi:type="dcterms:W3CDTF">2022-05-23T10:38:10Z</dcterms:created>
  <dcterms:modified xsi:type="dcterms:W3CDTF">2024-03-27T15:36:46Z</dcterms:modified>
</cp:coreProperties>
</file>