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326" r:id="rId2"/>
    <p:sldId id="329" r:id="rId3"/>
    <p:sldId id="332" r:id="rId4"/>
    <p:sldId id="331" r:id="rId5"/>
    <p:sldId id="334" r:id="rId6"/>
    <p:sldId id="328" r:id="rId7"/>
    <p:sldId id="333" r:id="rId8"/>
    <p:sldId id="330" r:id="rId9"/>
    <p:sldId id="327" r:id="rId10"/>
    <p:sldId id="335" r:id="rId11"/>
    <p:sldId id="336" r:id="rId12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38" y="90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</a:rPr>
              <a:t>SERAMİK VE CAM </a:t>
            </a:r>
            <a:r>
              <a:rPr lang="tr-TR" sz="2800" b="1" dirty="0" smtClean="0">
                <a:latin typeface="Corbel" pitchFamily="34" charset="0"/>
              </a:rPr>
              <a:t>TASARIMI </a:t>
            </a:r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3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err="1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Sunjung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OH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Geleneksel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Kore Seramikleri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41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Delfin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DEMİRGÜREŞ </a:t>
            </a:r>
            <a:endParaRPr lang="tr-TR" sz="20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Seramik Sanatında Eser-Kaide İlişkisi Üzerine İncelemeler</a:t>
            </a:r>
            <a:endParaRPr lang="tr-TR" sz="20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16:00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4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Gülnu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KORAN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Mikro Dünyanın Seramik Malzeme İle Makro Görsellere Dönüşümü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7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Emine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GÜMÜŞOĞLU </a:t>
            </a:r>
          </a:p>
          <a:p>
            <a:pPr algn="ctr"/>
            <a:r>
              <a:rPr lang="tr-TR" sz="2000" b="1" dirty="0" smtClean="0">
                <a:solidFill>
                  <a:srgbClr val="222222"/>
                </a:solidFill>
                <a:latin typeface="Corbel" pitchFamily="34" charset="0"/>
              </a:rPr>
              <a:t>Tarım </a:t>
            </a:r>
            <a:r>
              <a:rPr lang="tr-TR" sz="2000" b="1" dirty="0">
                <a:solidFill>
                  <a:srgbClr val="222222"/>
                </a:solidFill>
                <a:latin typeface="Corbel" pitchFamily="34" charset="0"/>
              </a:rPr>
              <a:t>Sektöründe Kullanılan Maden ve Oksit Gibi Malzemelerin </a:t>
            </a:r>
          </a:p>
          <a:p>
            <a:pPr algn="ctr"/>
            <a:r>
              <a:rPr lang="tr-TR" sz="2000" b="1" dirty="0">
                <a:solidFill>
                  <a:srgbClr val="222222"/>
                </a:solidFill>
                <a:latin typeface="Corbel" pitchFamily="34" charset="0"/>
              </a:rPr>
              <a:t>Seramik Üzerine Etkilerinin İncelenmesi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7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Deniz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YEŞİLHARK BOZ 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Kamusal Alanlarda Yer Alan Seramik Oturma Elemanları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8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Nur TURNALAR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İspanyol </a:t>
            </a:r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Talavera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Seramikleri</a:t>
            </a:r>
            <a:endParaRPr lang="tr-TR" sz="20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İlayda OĞUR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Üç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Boyutlu Cam Vitray Heykeller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1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Tuğçe ARIK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Füzyon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Mutfağında Yenilikçi Seramik Sofra Eşyaları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5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Elif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ŞAHİNKAYA 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Bakır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Tel ile Sır Denemeleri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0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3025368"/>
            <a:ext cx="9177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Akif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Zahir DORUK</a:t>
            </a:r>
          </a:p>
          <a:p>
            <a:pPr algn="ctr"/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Parian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Figüratif Seramikleri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SERAMİK VE CAM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42610" y="4222203"/>
            <a:ext cx="436213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/>
              </a:rPr>
              <a:t>Seramik 1 Stüdyosu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5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373</Words>
  <Application>Microsoft Office PowerPoint</Application>
  <PresentationFormat>Özel</PresentationFormat>
  <Paragraphs>84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Kozuka Mincho Pr6N H</vt:lpstr>
      <vt:lpstr>Segoe UI Black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Lütfiye Kol</cp:lastModifiedBy>
  <cp:revision>222</cp:revision>
  <dcterms:created xsi:type="dcterms:W3CDTF">2022-05-23T10:38:10Z</dcterms:created>
  <dcterms:modified xsi:type="dcterms:W3CDTF">2024-03-29T06:00:38Z</dcterms:modified>
</cp:coreProperties>
</file>